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da Ingram" userId="0ff805810075d4c5" providerId="LiveId" clId="{8845C6FF-963C-4899-9C72-BC4D098FB8D6}"/>
    <pc:docChg chg="delSld">
      <pc:chgData name="Jada Ingram" userId="0ff805810075d4c5" providerId="LiveId" clId="{8845C6FF-963C-4899-9C72-BC4D098FB8D6}" dt="2025-06-22T23:51:00.637" v="1" actId="47"/>
      <pc:docMkLst>
        <pc:docMk/>
      </pc:docMkLst>
      <pc:sldChg chg="del">
        <pc:chgData name="Jada Ingram" userId="0ff805810075d4c5" providerId="LiveId" clId="{8845C6FF-963C-4899-9C72-BC4D098FB8D6}" dt="2025-06-22T23:50:49.624" v="0" actId="47"/>
        <pc:sldMkLst>
          <pc:docMk/>
          <pc:sldMk cId="0" sldId="257"/>
        </pc:sldMkLst>
      </pc:sldChg>
      <pc:sldChg chg="del">
        <pc:chgData name="Jada Ingram" userId="0ff805810075d4c5" providerId="LiveId" clId="{8845C6FF-963C-4899-9C72-BC4D098FB8D6}" dt="2025-06-22T23:51:00.637" v="1" actId="47"/>
        <pc:sldMkLst>
          <pc:docMk/>
          <pc:sldMk cId="0" sldId="262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C77503-0A13-4206-9D09-47176CA0C866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4EECD3-4A14-49D1-80A6-5E966A5900E5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AI’s rapid uptake (e.g., ChatGPT) spotlights</a:t>
          </a:r>
        </a:p>
      </dgm:t>
    </dgm:pt>
    <dgm:pt modelId="{EEDDFA3B-CB6D-42C1-85DB-6A964BDFA9E5}" type="parTrans" cxnId="{F78DACCE-32C1-4334-9407-E41E55D49E92}">
      <dgm:prSet/>
      <dgm:spPr/>
      <dgm:t>
        <a:bodyPr/>
        <a:lstStyle/>
        <a:p>
          <a:endParaRPr lang="en-US"/>
        </a:p>
      </dgm:t>
    </dgm:pt>
    <dgm:pt modelId="{197E683B-3BE7-44C4-8156-CB9031558E7E}" type="sibTrans" cxnId="{F78DACCE-32C1-4334-9407-E41E55D49E92}">
      <dgm:prSet/>
      <dgm:spPr/>
      <dgm:t>
        <a:bodyPr/>
        <a:lstStyle/>
        <a:p>
          <a:endParaRPr lang="en-US"/>
        </a:p>
      </dgm:t>
    </dgm:pt>
    <dgm:pt modelId="{642CAE0B-66C8-4BEE-8084-A58E39F4724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Economic costs</a:t>
          </a:r>
        </a:p>
      </dgm:t>
    </dgm:pt>
    <dgm:pt modelId="{BFCCC64F-E05F-4F6A-BE47-2CCBEB8BB6E3}" type="parTrans" cxnId="{4CC13608-0F63-4AAB-8B26-3EB2FD612ED1}">
      <dgm:prSet/>
      <dgm:spPr/>
      <dgm:t>
        <a:bodyPr/>
        <a:lstStyle/>
        <a:p>
          <a:endParaRPr lang="en-US"/>
        </a:p>
      </dgm:t>
    </dgm:pt>
    <dgm:pt modelId="{3DF83E49-6802-42B9-A246-E98B51CC12CF}" type="sibTrans" cxnId="{4CC13608-0F63-4AAB-8B26-3EB2FD612ED1}">
      <dgm:prSet/>
      <dgm:spPr/>
      <dgm:t>
        <a:bodyPr/>
        <a:lstStyle/>
        <a:p>
          <a:endParaRPr lang="en-US"/>
        </a:p>
      </dgm:t>
    </dgm:pt>
    <dgm:pt modelId="{E9007996-ABFC-45C1-BE0E-3015F1AF49F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Benefits</a:t>
          </a:r>
        </a:p>
      </dgm:t>
    </dgm:pt>
    <dgm:pt modelId="{5184C215-F79F-4048-A050-61233A7B28B5}" type="parTrans" cxnId="{9DAE83DD-6D49-4BD7-8D25-B1AA58C6051B}">
      <dgm:prSet/>
      <dgm:spPr/>
      <dgm:t>
        <a:bodyPr/>
        <a:lstStyle/>
        <a:p>
          <a:endParaRPr lang="en-US"/>
        </a:p>
      </dgm:t>
    </dgm:pt>
    <dgm:pt modelId="{2FA1213D-21FD-47CB-8514-6589466D8557}" type="sibTrans" cxnId="{9DAE83DD-6D49-4BD7-8D25-B1AA58C6051B}">
      <dgm:prSet/>
      <dgm:spPr/>
      <dgm:t>
        <a:bodyPr/>
        <a:lstStyle/>
        <a:p>
          <a:endParaRPr lang="en-US"/>
        </a:p>
      </dgm:t>
    </dgm:pt>
    <dgm:pt modelId="{D2944E77-772D-4A54-9C68-72B0DF11F7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Risks</a:t>
          </a:r>
        </a:p>
      </dgm:t>
    </dgm:pt>
    <dgm:pt modelId="{44BF9C09-9DF2-4B69-8922-19490320555B}" type="parTrans" cxnId="{34202809-10B5-4114-A68B-90F491CE93F9}">
      <dgm:prSet/>
      <dgm:spPr/>
      <dgm:t>
        <a:bodyPr/>
        <a:lstStyle/>
        <a:p>
          <a:endParaRPr lang="en-US"/>
        </a:p>
      </dgm:t>
    </dgm:pt>
    <dgm:pt modelId="{80E5D8FF-9A20-405D-B817-9796ABA147BA}" type="sibTrans" cxnId="{34202809-10B5-4114-A68B-90F491CE93F9}">
      <dgm:prSet/>
      <dgm:spPr/>
      <dgm:t>
        <a:bodyPr/>
        <a:lstStyle/>
        <a:p>
          <a:endParaRPr lang="en-US"/>
        </a:p>
      </dgm:t>
    </dgm:pt>
    <dgm:pt modelId="{79560DBF-0A9D-4169-9CAE-7CD10EDF65BF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Uses six economic principles to frame AI impacts</a:t>
          </a:r>
        </a:p>
      </dgm:t>
    </dgm:pt>
    <dgm:pt modelId="{E5D7F2B3-8D41-4370-8B40-7F875A7C8827}" type="parTrans" cxnId="{52BD13BB-929D-4AF5-8F22-66B2A9A06798}">
      <dgm:prSet/>
      <dgm:spPr/>
      <dgm:t>
        <a:bodyPr/>
        <a:lstStyle/>
        <a:p>
          <a:endParaRPr lang="en-US"/>
        </a:p>
      </dgm:t>
    </dgm:pt>
    <dgm:pt modelId="{6107D920-803B-4A92-BA61-60DE01D528AC}" type="sibTrans" cxnId="{52BD13BB-929D-4AF5-8F22-66B2A9A06798}">
      <dgm:prSet/>
      <dgm:spPr/>
      <dgm:t>
        <a:bodyPr/>
        <a:lstStyle/>
        <a:p>
          <a:endParaRPr lang="en-US"/>
        </a:p>
      </dgm:t>
    </dgm:pt>
    <dgm:pt modelId="{A0898E8E-43ED-4D5B-8D53-4D4A14E5B3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Choice</a:t>
          </a:r>
        </a:p>
      </dgm:t>
    </dgm:pt>
    <dgm:pt modelId="{8DED5DB8-E32F-413C-9A4D-162F949C5953}" type="parTrans" cxnId="{92EF3EA3-E68C-453A-833E-30445D1971BB}">
      <dgm:prSet/>
      <dgm:spPr/>
      <dgm:t>
        <a:bodyPr/>
        <a:lstStyle/>
        <a:p>
          <a:endParaRPr lang="en-US"/>
        </a:p>
      </dgm:t>
    </dgm:pt>
    <dgm:pt modelId="{7F44D6C0-0AF3-4732-854C-F0D87FCE74CB}" type="sibTrans" cxnId="{92EF3EA3-E68C-453A-833E-30445D1971BB}">
      <dgm:prSet/>
      <dgm:spPr/>
      <dgm:t>
        <a:bodyPr/>
        <a:lstStyle/>
        <a:p>
          <a:endParaRPr lang="en-US"/>
        </a:p>
      </dgm:t>
    </dgm:pt>
    <dgm:pt modelId="{5B0FDBA2-1AEA-4532-8D6F-1EA499D37DE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Costs	 </a:t>
          </a:r>
        </a:p>
      </dgm:t>
    </dgm:pt>
    <dgm:pt modelId="{B9FF8927-D3F5-4EE0-8BA8-97CBE7B121ED}" type="parTrans" cxnId="{8D281E98-E28D-4FA6-B4A2-CF27A6D4C3A7}">
      <dgm:prSet/>
      <dgm:spPr/>
      <dgm:t>
        <a:bodyPr/>
        <a:lstStyle/>
        <a:p>
          <a:endParaRPr lang="en-US"/>
        </a:p>
      </dgm:t>
    </dgm:pt>
    <dgm:pt modelId="{50A27B47-5C56-4500-A6DD-82C938C6BA6F}" type="sibTrans" cxnId="{8D281E98-E28D-4FA6-B4A2-CF27A6D4C3A7}">
      <dgm:prSet/>
      <dgm:spPr/>
      <dgm:t>
        <a:bodyPr/>
        <a:lstStyle/>
        <a:p>
          <a:endParaRPr lang="en-US"/>
        </a:p>
      </dgm:t>
    </dgm:pt>
    <dgm:pt modelId="{AE8F2682-47C3-4772-AC03-332377DCD16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Incentives</a:t>
          </a:r>
        </a:p>
      </dgm:t>
    </dgm:pt>
    <dgm:pt modelId="{0654451A-B8E5-4EE8-8DF2-AF9936183DDC}" type="parTrans" cxnId="{CB0053F6-321A-4AED-AA33-1E6D9F7AED63}">
      <dgm:prSet/>
      <dgm:spPr/>
      <dgm:t>
        <a:bodyPr/>
        <a:lstStyle/>
        <a:p>
          <a:endParaRPr lang="en-US"/>
        </a:p>
      </dgm:t>
    </dgm:pt>
    <dgm:pt modelId="{794619A8-0638-4733-AEE1-670F354F84B3}" type="sibTrans" cxnId="{CB0053F6-321A-4AED-AA33-1E6D9F7AED63}">
      <dgm:prSet/>
      <dgm:spPr/>
      <dgm:t>
        <a:bodyPr/>
        <a:lstStyle/>
        <a:p>
          <a:endParaRPr lang="en-US"/>
        </a:p>
      </dgm:t>
    </dgm:pt>
    <dgm:pt modelId="{DFFC7493-1A4D-42DA-886A-75C7BDEFB6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Systems </a:t>
          </a:r>
        </a:p>
      </dgm:t>
    </dgm:pt>
    <dgm:pt modelId="{D14E6548-9E71-4F07-B39B-95CB81B0AB97}" type="parTrans" cxnId="{AA11769E-2B6B-44FB-870C-40958BD250BC}">
      <dgm:prSet/>
      <dgm:spPr/>
      <dgm:t>
        <a:bodyPr/>
        <a:lstStyle/>
        <a:p>
          <a:endParaRPr lang="en-US"/>
        </a:p>
      </dgm:t>
    </dgm:pt>
    <dgm:pt modelId="{7F166AEA-5351-4D89-8499-C5D3AD5439BC}" type="sibTrans" cxnId="{AA11769E-2B6B-44FB-870C-40958BD250BC}">
      <dgm:prSet/>
      <dgm:spPr/>
      <dgm:t>
        <a:bodyPr/>
        <a:lstStyle/>
        <a:p>
          <a:endParaRPr lang="en-US"/>
        </a:p>
      </dgm:t>
    </dgm:pt>
    <dgm:pt modelId="{31948D0F-FA72-4D38-866F-3D0C274FE9F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Trade </a:t>
          </a:r>
        </a:p>
      </dgm:t>
    </dgm:pt>
    <dgm:pt modelId="{9F83E50C-8A6C-485C-9A9E-03DFABA76A99}" type="parTrans" cxnId="{4FD8926A-FC01-47EF-894A-CB42A1BE1BE8}">
      <dgm:prSet/>
      <dgm:spPr/>
      <dgm:t>
        <a:bodyPr/>
        <a:lstStyle/>
        <a:p>
          <a:endParaRPr lang="en-US"/>
        </a:p>
      </dgm:t>
    </dgm:pt>
    <dgm:pt modelId="{6168BDC6-45AA-4C26-B4B5-C9F8074D2F93}" type="sibTrans" cxnId="{4FD8926A-FC01-47EF-894A-CB42A1BE1BE8}">
      <dgm:prSet/>
      <dgm:spPr/>
      <dgm:t>
        <a:bodyPr/>
        <a:lstStyle/>
        <a:p>
          <a:endParaRPr lang="en-US"/>
        </a:p>
      </dgm:t>
    </dgm:pt>
    <dgm:pt modelId="{FD05F9BF-243D-4AB6-AFD2-A480B340AA1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Effects </a:t>
          </a:r>
        </a:p>
      </dgm:t>
    </dgm:pt>
    <dgm:pt modelId="{7F7CB7F3-C670-4279-834A-64D7139E2453}" type="parTrans" cxnId="{14321A83-0039-45C9-AFE4-781E9E9E1CCC}">
      <dgm:prSet/>
      <dgm:spPr/>
      <dgm:t>
        <a:bodyPr/>
        <a:lstStyle/>
        <a:p>
          <a:endParaRPr lang="en-US"/>
        </a:p>
      </dgm:t>
    </dgm:pt>
    <dgm:pt modelId="{9F513582-9F70-4B30-B0DD-3447FA4D0810}" type="sibTrans" cxnId="{14321A83-0039-45C9-AFE4-781E9E9E1CCC}">
      <dgm:prSet/>
      <dgm:spPr/>
      <dgm:t>
        <a:bodyPr/>
        <a:lstStyle/>
        <a:p>
          <a:endParaRPr lang="en-US"/>
        </a:p>
      </dgm:t>
    </dgm:pt>
    <dgm:pt modelId="{724CF61E-B539-4A5C-A32C-11183ECE458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Benefits</a:t>
          </a:r>
        </a:p>
      </dgm:t>
    </dgm:pt>
    <dgm:pt modelId="{C57519E0-7BAA-4E23-B2B7-32CA8574CCA2}" type="parTrans" cxnId="{DD2572B1-F034-4331-8FA6-D616EE182C62}">
      <dgm:prSet/>
      <dgm:spPr/>
      <dgm:t>
        <a:bodyPr/>
        <a:lstStyle/>
        <a:p>
          <a:endParaRPr lang="en-US"/>
        </a:p>
      </dgm:t>
    </dgm:pt>
    <dgm:pt modelId="{F9D1DF29-2422-48D6-9CC2-3484E9F6985E}" type="sibTrans" cxnId="{DD2572B1-F034-4331-8FA6-D616EE182C62}">
      <dgm:prSet/>
      <dgm:spPr/>
      <dgm:t>
        <a:bodyPr/>
        <a:lstStyle/>
        <a:p>
          <a:endParaRPr lang="en-US"/>
        </a:p>
      </dgm:t>
    </dgm:pt>
    <dgm:pt modelId="{6782C242-96CF-4EBF-A2E7-DDF5C2D9847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Efficiency</a:t>
          </a:r>
        </a:p>
      </dgm:t>
    </dgm:pt>
    <dgm:pt modelId="{4DCBFC66-501B-4AF3-AE91-BC6710C68D07}" type="parTrans" cxnId="{8A04091F-C97B-437F-BC4D-17655F31470A}">
      <dgm:prSet/>
      <dgm:spPr/>
      <dgm:t>
        <a:bodyPr/>
        <a:lstStyle/>
        <a:p>
          <a:endParaRPr lang="en-US"/>
        </a:p>
      </dgm:t>
    </dgm:pt>
    <dgm:pt modelId="{B19024F3-844D-448D-87F0-795373F67FF4}" type="sibTrans" cxnId="{8A04091F-C97B-437F-BC4D-17655F31470A}">
      <dgm:prSet/>
      <dgm:spPr/>
      <dgm:t>
        <a:bodyPr/>
        <a:lstStyle/>
        <a:p>
          <a:endParaRPr lang="en-US"/>
        </a:p>
      </dgm:t>
    </dgm:pt>
    <dgm:pt modelId="{54CF4957-902F-4EC6-9B53-33D51C453FB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Productivity</a:t>
          </a:r>
        </a:p>
      </dgm:t>
    </dgm:pt>
    <dgm:pt modelId="{1568F5AE-E6F4-4CFC-81A7-A36E454C72BC}" type="parTrans" cxnId="{0BED893B-79C6-47AD-A378-555E82489405}">
      <dgm:prSet/>
      <dgm:spPr/>
      <dgm:t>
        <a:bodyPr/>
        <a:lstStyle/>
        <a:p>
          <a:endParaRPr lang="en-US"/>
        </a:p>
      </dgm:t>
    </dgm:pt>
    <dgm:pt modelId="{A130E77E-FD38-4AB0-91C4-9EED2F5ADF6D}" type="sibTrans" cxnId="{0BED893B-79C6-47AD-A378-555E82489405}">
      <dgm:prSet/>
      <dgm:spPr/>
      <dgm:t>
        <a:bodyPr/>
        <a:lstStyle/>
        <a:p>
          <a:endParaRPr lang="en-US"/>
        </a:p>
      </dgm:t>
    </dgm:pt>
    <dgm:pt modelId="{0D06B312-2A9C-46BF-B9F5-1C772B01AC7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Voluntary trade gains</a:t>
          </a:r>
        </a:p>
      </dgm:t>
    </dgm:pt>
    <dgm:pt modelId="{36ACBC11-F0CC-4AAA-906D-88584C4D68C0}" type="parTrans" cxnId="{4E6DCC58-8B57-4221-BB2A-9A8B8E6794B2}">
      <dgm:prSet/>
      <dgm:spPr/>
      <dgm:t>
        <a:bodyPr/>
        <a:lstStyle/>
        <a:p>
          <a:endParaRPr lang="en-US"/>
        </a:p>
      </dgm:t>
    </dgm:pt>
    <dgm:pt modelId="{1D44A349-8AB1-425A-BA48-45B4192F3F1C}" type="sibTrans" cxnId="{4E6DCC58-8B57-4221-BB2A-9A8B8E6794B2}">
      <dgm:prSet/>
      <dgm:spPr/>
      <dgm:t>
        <a:bodyPr/>
        <a:lstStyle/>
        <a:p>
          <a:endParaRPr lang="en-US"/>
        </a:p>
      </dgm:t>
    </dgm:pt>
    <dgm:pt modelId="{CE93E8A3-CF8A-47B8-AA7D-3BCE0BDDEDE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New services across sectors</a:t>
          </a:r>
        </a:p>
      </dgm:t>
    </dgm:pt>
    <dgm:pt modelId="{DAF5CEA6-6A9E-4542-87DA-C9196FE86216}" type="parTrans" cxnId="{92863E47-63C4-4E14-A900-67583BFC4594}">
      <dgm:prSet/>
      <dgm:spPr/>
      <dgm:t>
        <a:bodyPr/>
        <a:lstStyle/>
        <a:p>
          <a:endParaRPr lang="en-US"/>
        </a:p>
      </dgm:t>
    </dgm:pt>
    <dgm:pt modelId="{881AD96A-CCA4-49F4-870A-75AE5CC3F9EB}" type="sibTrans" cxnId="{92863E47-63C4-4E14-A900-67583BFC4594}">
      <dgm:prSet/>
      <dgm:spPr/>
      <dgm:t>
        <a:bodyPr/>
        <a:lstStyle/>
        <a:p>
          <a:endParaRPr lang="en-US"/>
        </a:p>
      </dgm:t>
    </dgm:pt>
    <dgm:pt modelId="{47BBD4DF-7550-4E5F-8C06-08E3937B77B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Costs/Risks</a:t>
          </a:r>
        </a:p>
      </dgm:t>
    </dgm:pt>
    <dgm:pt modelId="{2F93C55D-D223-47DF-A0CF-16F698590CAC}" type="parTrans" cxnId="{DE8B8A55-7E45-430D-A2BF-4ED50E81CD4C}">
      <dgm:prSet/>
      <dgm:spPr/>
      <dgm:t>
        <a:bodyPr/>
        <a:lstStyle/>
        <a:p>
          <a:endParaRPr lang="en-US"/>
        </a:p>
      </dgm:t>
    </dgm:pt>
    <dgm:pt modelId="{57ABE807-DC8D-4F6A-AC1C-C2F94427CA2A}" type="sibTrans" cxnId="{DE8B8A55-7E45-430D-A2BF-4ED50E81CD4C}">
      <dgm:prSet/>
      <dgm:spPr/>
      <dgm:t>
        <a:bodyPr/>
        <a:lstStyle/>
        <a:p>
          <a:endParaRPr lang="en-US"/>
        </a:p>
      </dgm:t>
    </dgm:pt>
    <dgm:pt modelId="{E01D547B-06ED-4273-B82F-B091BFB7373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Job disruption</a:t>
          </a:r>
        </a:p>
      </dgm:t>
    </dgm:pt>
    <dgm:pt modelId="{53DB3735-0904-4E8F-829D-8C529EA634E7}" type="parTrans" cxnId="{A2B7DAEA-BB19-4778-99DF-C872A609D5F5}">
      <dgm:prSet/>
      <dgm:spPr/>
      <dgm:t>
        <a:bodyPr/>
        <a:lstStyle/>
        <a:p>
          <a:endParaRPr lang="en-US"/>
        </a:p>
      </dgm:t>
    </dgm:pt>
    <dgm:pt modelId="{E92B9490-8A09-43A8-B674-3186DEDA2A56}" type="sibTrans" cxnId="{A2B7DAEA-BB19-4778-99DF-C872A609D5F5}">
      <dgm:prSet/>
      <dgm:spPr/>
      <dgm:t>
        <a:bodyPr/>
        <a:lstStyle/>
        <a:p>
          <a:endParaRPr lang="en-US"/>
        </a:p>
      </dgm:t>
    </dgm:pt>
    <dgm:pt modelId="{8F2A30F6-8671-4FC4-9491-10362DD4A2BC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Energy demand</a:t>
          </a:r>
        </a:p>
      </dgm:t>
    </dgm:pt>
    <dgm:pt modelId="{9E903C6B-7734-450B-868D-FD9C1D1D2139}" type="parTrans" cxnId="{7D862AC8-68C4-4368-93F6-C5BE50FB09EC}">
      <dgm:prSet/>
      <dgm:spPr/>
      <dgm:t>
        <a:bodyPr/>
        <a:lstStyle/>
        <a:p>
          <a:endParaRPr lang="en-US"/>
        </a:p>
      </dgm:t>
    </dgm:pt>
    <dgm:pt modelId="{85FCD074-0DEC-4D34-8F0A-76BDB60EC5A1}" type="sibTrans" cxnId="{7D862AC8-68C4-4368-93F6-C5BE50FB09EC}">
      <dgm:prSet/>
      <dgm:spPr/>
      <dgm:t>
        <a:bodyPr/>
        <a:lstStyle/>
        <a:p>
          <a:endParaRPr lang="en-US"/>
        </a:p>
      </dgm:t>
    </dgm:pt>
    <dgm:pt modelId="{A07EC945-5665-46C9-B7AF-98EDAD7866D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Security threats</a:t>
          </a:r>
        </a:p>
      </dgm:t>
    </dgm:pt>
    <dgm:pt modelId="{50D9C9D6-9064-4272-B264-52F21C0D4499}" type="parTrans" cxnId="{7294224A-ADB2-46D2-804E-4F0680BBE67E}">
      <dgm:prSet/>
      <dgm:spPr/>
      <dgm:t>
        <a:bodyPr/>
        <a:lstStyle/>
        <a:p>
          <a:endParaRPr lang="en-US"/>
        </a:p>
      </dgm:t>
    </dgm:pt>
    <dgm:pt modelId="{810C8A5D-F8B9-47AC-8FE7-00C3706A3978}" type="sibTrans" cxnId="{7294224A-ADB2-46D2-804E-4F0680BBE67E}">
      <dgm:prSet/>
      <dgm:spPr/>
      <dgm:t>
        <a:bodyPr/>
        <a:lstStyle/>
        <a:p>
          <a:endParaRPr lang="en-US"/>
        </a:p>
      </dgm:t>
    </dgm:pt>
    <dgm:pt modelId="{BF48198E-AD1F-4D4D-AFB4-0E186213E91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Misinformation</a:t>
          </a:r>
        </a:p>
      </dgm:t>
    </dgm:pt>
    <dgm:pt modelId="{3F29A478-03EC-4235-804F-7C8A04566CD9}" type="parTrans" cxnId="{DE40E1D1-911A-4533-B503-F3A2D77BA544}">
      <dgm:prSet/>
      <dgm:spPr/>
      <dgm:t>
        <a:bodyPr/>
        <a:lstStyle/>
        <a:p>
          <a:endParaRPr lang="en-US"/>
        </a:p>
      </dgm:t>
    </dgm:pt>
    <dgm:pt modelId="{81BA5019-7001-4AEF-8EF7-8F143F95F979}" type="sibTrans" cxnId="{DE40E1D1-911A-4533-B503-F3A2D77BA544}">
      <dgm:prSet/>
      <dgm:spPr/>
      <dgm:t>
        <a:bodyPr/>
        <a:lstStyle/>
        <a:p>
          <a:endParaRPr lang="en-US"/>
        </a:p>
      </dgm:t>
    </dgm:pt>
    <dgm:pt modelId="{21CE4B4F-A38F-4EA6-A8F2-35F8A8A80AD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Regulatory capture</a:t>
          </a:r>
        </a:p>
      </dgm:t>
    </dgm:pt>
    <dgm:pt modelId="{80544503-5240-4F0E-A9F1-47951D75A853}" type="parTrans" cxnId="{8E1D1597-DDCF-44B1-8DA5-BA813D5AC80F}">
      <dgm:prSet/>
      <dgm:spPr/>
      <dgm:t>
        <a:bodyPr/>
        <a:lstStyle/>
        <a:p>
          <a:endParaRPr lang="en-US"/>
        </a:p>
      </dgm:t>
    </dgm:pt>
    <dgm:pt modelId="{37D412E9-B31D-4053-8FBB-061D06A2B8D9}" type="sibTrans" cxnId="{8E1D1597-DDCF-44B1-8DA5-BA813D5AC80F}">
      <dgm:prSet/>
      <dgm:spPr/>
      <dgm:t>
        <a:bodyPr/>
        <a:lstStyle/>
        <a:p>
          <a:endParaRPr lang="en-US"/>
        </a:p>
      </dgm:t>
    </dgm:pt>
    <dgm:pt modelId="{CC9DB66C-F598-4C23-97F5-D873A3CE96B0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Calls for ‘cautious optimism’</a:t>
          </a:r>
        </a:p>
      </dgm:t>
    </dgm:pt>
    <dgm:pt modelId="{BE15BC3F-AAEA-46B9-A7C5-CE4E9302C675}" type="parTrans" cxnId="{32C28EB6-6B6D-4ECB-8190-253AC38095AE}">
      <dgm:prSet/>
      <dgm:spPr/>
      <dgm:t>
        <a:bodyPr/>
        <a:lstStyle/>
        <a:p>
          <a:endParaRPr lang="en-US"/>
        </a:p>
      </dgm:t>
    </dgm:pt>
    <dgm:pt modelId="{768A5990-84D7-45A8-8E82-0CF5EFAD28ED}" type="sibTrans" cxnId="{32C28EB6-6B6D-4ECB-8190-253AC38095AE}">
      <dgm:prSet/>
      <dgm:spPr/>
      <dgm:t>
        <a:bodyPr/>
        <a:lstStyle/>
        <a:p>
          <a:endParaRPr lang="en-US"/>
        </a:p>
      </dgm:t>
    </dgm:pt>
    <dgm:pt modelId="{09BB4F88-FFB4-4F0A-9A7A-935E38C7C4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Manage risks while leveraging opportunities</a:t>
          </a:r>
        </a:p>
      </dgm:t>
    </dgm:pt>
    <dgm:pt modelId="{9A711934-3098-40E1-B469-8531C1932A58}" type="parTrans" cxnId="{271F6226-D0D2-40EA-9DE4-214DD55194CF}">
      <dgm:prSet/>
      <dgm:spPr/>
      <dgm:t>
        <a:bodyPr/>
        <a:lstStyle/>
        <a:p>
          <a:endParaRPr lang="en-US"/>
        </a:p>
      </dgm:t>
    </dgm:pt>
    <dgm:pt modelId="{7EFAAA02-A612-4BA6-942E-854DE09EAE1B}" type="sibTrans" cxnId="{271F6226-D0D2-40EA-9DE4-214DD55194CF}">
      <dgm:prSet/>
      <dgm:spPr/>
      <dgm:t>
        <a:bodyPr/>
        <a:lstStyle/>
        <a:p>
          <a:endParaRPr lang="en-US"/>
        </a:p>
      </dgm:t>
    </dgm:pt>
    <dgm:pt modelId="{4D3589EE-7A78-4819-A977-C970B51F5E77}" type="pres">
      <dgm:prSet presAssocID="{18C77503-0A13-4206-9D09-47176CA0C866}" presName="root" presStyleCnt="0">
        <dgm:presLayoutVars>
          <dgm:dir/>
          <dgm:resizeHandles val="exact"/>
        </dgm:presLayoutVars>
      </dgm:prSet>
      <dgm:spPr/>
    </dgm:pt>
    <dgm:pt modelId="{F8F7F3DE-7411-4EC8-B5AF-9215B0E23895}" type="pres">
      <dgm:prSet presAssocID="{1A4EECD3-4A14-49D1-80A6-5E966A5900E5}" presName="compNode" presStyleCnt="0"/>
      <dgm:spPr/>
    </dgm:pt>
    <dgm:pt modelId="{EC082BD9-E853-48A8-B4A3-2F6115E4E62D}" type="pres">
      <dgm:prSet presAssocID="{1A4EECD3-4A14-49D1-80A6-5E966A5900E5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ightbulb"/>
        </a:ext>
      </dgm:extLst>
    </dgm:pt>
    <dgm:pt modelId="{B04744DB-BA92-4ECC-ACFE-39930BCBFB12}" type="pres">
      <dgm:prSet presAssocID="{1A4EECD3-4A14-49D1-80A6-5E966A5900E5}" presName="iconSpace" presStyleCnt="0"/>
      <dgm:spPr/>
    </dgm:pt>
    <dgm:pt modelId="{A139527A-2906-4E2E-A786-96BF123F7D18}" type="pres">
      <dgm:prSet presAssocID="{1A4EECD3-4A14-49D1-80A6-5E966A5900E5}" presName="parTx" presStyleLbl="revTx" presStyleIdx="0" presStyleCnt="10">
        <dgm:presLayoutVars>
          <dgm:chMax val="0"/>
          <dgm:chPref val="0"/>
        </dgm:presLayoutVars>
      </dgm:prSet>
      <dgm:spPr/>
    </dgm:pt>
    <dgm:pt modelId="{04060564-E9C3-4D96-8B80-921A664B3234}" type="pres">
      <dgm:prSet presAssocID="{1A4EECD3-4A14-49D1-80A6-5E966A5900E5}" presName="txSpace" presStyleCnt="0"/>
      <dgm:spPr/>
    </dgm:pt>
    <dgm:pt modelId="{A81BAF84-10AD-477C-8E9D-94850E553B88}" type="pres">
      <dgm:prSet presAssocID="{1A4EECD3-4A14-49D1-80A6-5E966A5900E5}" presName="desTx" presStyleLbl="revTx" presStyleIdx="1" presStyleCnt="10">
        <dgm:presLayoutVars/>
      </dgm:prSet>
      <dgm:spPr/>
    </dgm:pt>
    <dgm:pt modelId="{B2CB5522-F05D-42E1-AB4F-EAA71F85140E}" type="pres">
      <dgm:prSet presAssocID="{197E683B-3BE7-44C4-8156-CB9031558E7E}" presName="sibTrans" presStyleCnt="0"/>
      <dgm:spPr/>
    </dgm:pt>
    <dgm:pt modelId="{D3E14C24-4F91-4BB8-9021-B480631B6D0C}" type="pres">
      <dgm:prSet presAssocID="{79560DBF-0A9D-4169-9CAE-7CD10EDF65BF}" presName="compNode" presStyleCnt="0"/>
      <dgm:spPr/>
    </dgm:pt>
    <dgm:pt modelId="{7693241E-8F0C-48F6-80EC-26959E29866B}" type="pres">
      <dgm:prSet presAssocID="{79560DBF-0A9D-4169-9CAE-7CD10EDF65BF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797FA221-6FE5-467F-BDDF-B8FC852E10DE}" type="pres">
      <dgm:prSet presAssocID="{79560DBF-0A9D-4169-9CAE-7CD10EDF65BF}" presName="iconSpace" presStyleCnt="0"/>
      <dgm:spPr/>
    </dgm:pt>
    <dgm:pt modelId="{64E072C9-D389-4020-85EC-5BC8062B3C4F}" type="pres">
      <dgm:prSet presAssocID="{79560DBF-0A9D-4169-9CAE-7CD10EDF65BF}" presName="parTx" presStyleLbl="revTx" presStyleIdx="2" presStyleCnt="10">
        <dgm:presLayoutVars>
          <dgm:chMax val="0"/>
          <dgm:chPref val="0"/>
        </dgm:presLayoutVars>
      </dgm:prSet>
      <dgm:spPr/>
    </dgm:pt>
    <dgm:pt modelId="{4A12812D-2995-40D7-92DA-484BC09195D0}" type="pres">
      <dgm:prSet presAssocID="{79560DBF-0A9D-4169-9CAE-7CD10EDF65BF}" presName="txSpace" presStyleCnt="0"/>
      <dgm:spPr/>
    </dgm:pt>
    <dgm:pt modelId="{A6EC97B5-578A-4147-93E2-6C3DB3944E27}" type="pres">
      <dgm:prSet presAssocID="{79560DBF-0A9D-4169-9CAE-7CD10EDF65BF}" presName="desTx" presStyleLbl="revTx" presStyleIdx="3" presStyleCnt="10">
        <dgm:presLayoutVars/>
      </dgm:prSet>
      <dgm:spPr/>
    </dgm:pt>
    <dgm:pt modelId="{A1F14DE8-EFF2-4C85-9F3F-6B4787A5B4CE}" type="pres">
      <dgm:prSet presAssocID="{6107D920-803B-4A92-BA61-60DE01D528AC}" presName="sibTrans" presStyleCnt="0"/>
      <dgm:spPr/>
    </dgm:pt>
    <dgm:pt modelId="{99D5AEFD-B6E6-4C5C-9759-C1E596FC7756}" type="pres">
      <dgm:prSet presAssocID="{724CF61E-B539-4A5C-A32C-11183ECE4588}" presName="compNode" presStyleCnt="0"/>
      <dgm:spPr/>
    </dgm:pt>
    <dgm:pt modelId="{0F04E94A-856A-449E-9BCD-3AA7C5682A0C}" type="pres">
      <dgm:prSet presAssocID="{724CF61E-B539-4A5C-A32C-11183ECE458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9A67414B-C282-4B46-9385-DE5FC6B54AFA}" type="pres">
      <dgm:prSet presAssocID="{724CF61E-B539-4A5C-A32C-11183ECE4588}" presName="iconSpace" presStyleCnt="0"/>
      <dgm:spPr/>
    </dgm:pt>
    <dgm:pt modelId="{C3E4E457-00C1-4D14-A64E-69159D60AF09}" type="pres">
      <dgm:prSet presAssocID="{724CF61E-B539-4A5C-A32C-11183ECE4588}" presName="parTx" presStyleLbl="revTx" presStyleIdx="4" presStyleCnt="10">
        <dgm:presLayoutVars>
          <dgm:chMax val="0"/>
          <dgm:chPref val="0"/>
        </dgm:presLayoutVars>
      </dgm:prSet>
      <dgm:spPr/>
    </dgm:pt>
    <dgm:pt modelId="{3D12BEB7-6E62-4B25-B7FE-3FAADDB75188}" type="pres">
      <dgm:prSet presAssocID="{724CF61E-B539-4A5C-A32C-11183ECE4588}" presName="txSpace" presStyleCnt="0"/>
      <dgm:spPr/>
    </dgm:pt>
    <dgm:pt modelId="{FBDDEA4C-0201-4D4F-93F1-A5CE0CE6D6AD}" type="pres">
      <dgm:prSet presAssocID="{724CF61E-B539-4A5C-A32C-11183ECE4588}" presName="desTx" presStyleLbl="revTx" presStyleIdx="5" presStyleCnt="10">
        <dgm:presLayoutVars/>
      </dgm:prSet>
      <dgm:spPr/>
    </dgm:pt>
    <dgm:pt modelId="{243C7B30-DA73-4563-87EB-EB6FCE8F9F9D}" type="pres">
      <dgm:prSet presAssocID="{F9D1DF29-2422-48D6-9CC2-3484E9F6985E}" presName="sibTrans" presStyleCnt="0"/>
      <dgm:spPr/>
    </dgm:pt>
    <dgm:pt modelId="{BDFFBB7A-5430-450F-AEDD-10120D01ABEE}" type="pres">
      <dgm:prSet presAssocID="{47BBD4DF-7550-4E5F-8C06-08E3937B77BE}" presName="compNode" presStyleCnt="0"/>
      <dgm:spPr/>
    </dgm:pt>
    <dgm:pt modelId="{31C7BB4B-F3F0-49C1-A50A-7155DDE3011E}" type="pres">
      <dgm:prSet presAssocID="{47BBD4DF-7550-4E5F-8C06-08E3937B77BE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wnward trend"/>
        </a:ext>
      </dgm:extLst>
    </dgm:pt>
    <dgm:pt modelId="{9A7C2636-281A-4EEE-948F-8102E0D91713}" type="pres">
      <dgm:prSet presAssocID="{47BBD4DF-7550-4E5F-8C06-08E3937B77BE}" presName="iconSpace" presStyleCnt="0"/>
      <dgm:spPr/>
    </dgm:pt>
    <dgm:pt modelId="{9D48A07F-E7BF-4BB7-AD05-F1EFFCC69C66}" type="pres">
      <dgm:prSet presAssocID="{47BBD4DF-7550-4E5F-8C06-08E3937B77BE}" presName="parTx" presStyleLbl="revTx" presStyleIdx="6" presStyleCnt="10">
        <dgm:presLayoutVars>
          <dgm:chMax val="0"/>
          <dgm:chPref val="0"/>
        </dgm:presLayoutVars>
      </dgm:prSet>
      <dgm:spPr/>
    </dgm:pt>
    <dgm:pt modelId="{04D66E3E-A293-43C7-9339-F27F0E8E75FC}" type="pres">
      <dgm:prSet presAssocID="{47BBD4DF-7550-4E5F-8C06-08E3937B77BE}" presName="txSpace" presStyleCnt="0"/>
      <dgm:spPr/>
    </dgm:pt>
    <dgm:pt modelId="{AC732D5C-BE30-498E-B13A-27741650AD50}" type="pres">
      <dgm:prSet presAssocID="{47BBD4DF-7550-4E5F-8C06-08E3937B77BE}" presName="desTx" presStyleLbl="revTx" presStyleIdx="7" presStyleCnt="10">
        <dgm:presLayoutVars/>
      </dgm:prSet>
      <dgm:spPr/>
    </dgm:pt>
    <dgm:pt modelId="{1ED97F92-DD31-4C7E-A332-3E4A25665D5C}" type="pres">
      <dgm:prSet presAssocID="{57ABE807-DC8D-4F6A-AC1C-C2F94427CA2A}" presName="sibTrans" presStyleCnt="0"/>
      <dgm:spPr/>
    </dgm:pt>
    <dgm:pt modelId="{881369D7-DB17-49D4-920C-D3D1285DB2BE}" type="pres">
      <dgm:prSet presAssocID="{CC9DB66C-F598-4C23-97F5-D873A3CE96B0}" presName="compNode" presStyleCnt="0"/>
      <dgm:spPr/>
    </dgm:pt>
    <dgm:pt modelId="{051B3360-192E-459D-A1AB-D4D261F99317}" type="pres">
      <dgm:prSet presAssocID="{CC9DB66C-F598-4C23-97F5-D873A3CE96B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peaker Phone"/>
        </a:ext>
      </dgm:extLst>
    </dgm:pt>
    <dgm:pt modelId="{FAB6F0D1-BE5D-4EA1-99DD-63AC0ECFF20A}" type="pres">
      <dgm:prSet presAssocID="{CC9DB66C-F598-4C23-97F5-D873A3CE96B0}" presName="iconSpace" presStyleCnt="0"/>
      <dgm:spPr/>
    </dgm:pt>
    <dgm:pt modelId="{6D025516-B082-42EA-93E8-E8462B3F3AF3}" type="pres">
      <dgm:prSet presAssocID="{CC9DB66C-F598-4C23-97F5-D873A3CE96B0}" presName="parTx" presStyleLbl="revTx" presStyleIdx="8" presStyleCnt="10">
        <dgm:presLayoutVars>
          <dgm:chMax val="0"/>
          <dgm:chPref val="0"/>
        </dgm:presLayoutVars>
      </dgm:prSet>
      <dgm:spPr/>
    </dgm:pt>
    <dgm:pt modelId="{87AA894C-E28F-4D0C-97BB-E40C8A6BB763}" type="pres">
      <dgm:prSet presAssocID="{CC9DB66C-F598-4C23-97F5-D873A3CE96B0}" presName="txSpace" presStyleCnt="0"/>
      <dgm:spPr/>
    </dgm:pt>
    <dgm:pt modelId="{E556B3D5-2B52-492A-9434-B572E0C1FBDA}" type="pres">
      <dgm:prSet presAssocID="{CC9DB66C-F598-4C23-97F5-D873A3CE96B0}" presName="desTx" presStyleLbl="revTx" presStyleIdx="9" presStyleCnt="10">
        <dgm:presLayoutVars/>
      </dgm:prSet>
      <dgm:spPr/>
    </dgm:pt>
  </dgm:ptLst>
  <dgm:cxnLst>
    <dgm:cxn modelId="{9CA64601-484A-4B89-88CE-24EF07E271B3}" type="presOf" srcId="{E9007996-ABFC-45C1-BE0E-3015F1AF49F2}" destId="{A81BAF84-10AD-477C-8E9D-94850E553B88}" srcOrd="0" destOrd="1" presId="urn:microsoft.com/office/officeart/2018/2/layout/IconLabelDescriptionList"/>
    <dgm:cxn modelId="{79CACC01-33B0-47A8-B7F9-37C235D55A2F}" type="presOf" srcId="{31948D0F-FA72-4D38-866F-3D0C274FE9F6}" destId="{A6EC97B5-578A-4147-93E2-6C3DB3944E27}" srcOrd="0" destOrd="4" presId="urn:microsoft.com/office/officeart/2018/2/layout/IconLabelDescriptionList"/>
    <dgm:cxn modelId="{8C897D05-FCCC-4DD0-90B9-F5F896F25994}" type="presOf" srcId="{6782C242-96CF-4EBF-A2E7-DDF5C2D98474}" destId="{FBDDEA4C-0201-4D4F-93F1-A5CE0CE6D6AD}" srcOrd="0" destOrd="0" presId="urn:microsoft.com/office/officeart/2018/2/layout/IconLabelDescriptionList"/>
    <dgm:cxn modelId="{6B9DA307-33F5-4CAB-B2B2-A0082292914C}" type="presOf" srcId="{E01D547B-06ED-4273-B82F-B091BFB73738}" destId="{AC732D5C-BE30-498E-B13A-27741650AD50}" srcOrd="0" destOrd="0" presId="urn:microsoft.com/office/officeart/2018/2/layout/IconLabelDescriptionList"/>
    <dgm:cxn modelId="{4CC13608-0F63-4AAB-8B26-3EB2FD612ED1}" srcId="{1A4EECD3-4A14-49D1-80A6-5E966A5900E5}" destId="{642CAE0B-66C8-4BEE-8084-A58E39F47245}" srcOrd="0" destOrd="0" parTransId="{BFCCC64F-E05F-4F6A-BE47-2CCBEB8BB6E3}" sibTransId="{3DF83E49-6802-42B9-A246-E98B51CC12CF}"/>
    <dgm:cxn modelId="{34202809-10B5-4114-A68B-90F491CE93F9}" srcId="{1A4EECD3-4A14-49D1-80A6-5E966A5900E5}" destId="{D2944E77-772D-4A54-9C68-72B0DF11F7BA}" srcOrd="2" destOrd="0" parTransId="{44BF9C09-9DF2-4B69-8922-19490320555B}" sibTransId="{80E5D8FF-9A20-405D-B817-9796ABA147BA}"/>
    <dgm:cxn modelId="{47130413-DBAE-480D-B65B-07707A78C9FF}" type="presOf" srcId="{AE8F2682-47C3-4772-AC03-332377DCD168}" destId="{A6EC97B5-578A-4147-93E2-6C3DB3944E27}" srcOrd="0" destOrd="2" presId="urn:microsoft.com/office/officeart/2018/2/layout/IconLabelDescriptionList"/>
    <dgm:cxn modelId="{06019613-AE76-4657-9984-59170D364142}" type="presOf" srcId="{09BB4F88-FFB4-4F0A-9A7A-935E38C7C4BA}" destId="{E556B3D5-2B52-492A-9434-B572E0C1FBDA}" srcOrd="0" destOrd="0" presId="urn:microsoft.com/office/officeart/2018/2/layout/IconLabelDescriptionList"/>
    <dgm:cxn modelId="{0118CE14-68B1-4422-BAA0-C32420081311}" type="presOf" srcId="{642CAE0B-66C8-4BEE-8084-A58E39F47245}" destId="{A81BAF84-10AD-477C-8E9D-94850E553B88}" srcOrd="0" destOrd="0" presId="urn:microsoft.com/office/officeart/2018/2/layout/IconLabelDescriptionList"/>
    <dgm:cxn modelId="{8A04091F-C97B-437F-BC4D-17655F31470A}" srcId="{724CF61E-B539-4A5C-A32C-11183ECE4588}" destId="{6782C242-96CF-4EBF-A2E7-DDF5C2D98474}" srcOrd="0" destOrd="0" parTransId="{4DCBFC66-501B-4AF3-AE91-BC6710C68D07}" sibTransId="{B19024F3-844D-448D-87F0-795373F67FF4}"/>
    <dgm:cxn modelId="{0B8B5C20-BC83-4F97-A665-CAB222EA0EBE}" type="presOf" srcId="{54CF4957-902F-4EC6-9B53-33D51C453FBF}" destId="{FBDDEA4C-0201-4D4F-93F1-A5CE0CE6D6AD}" srcOrd="0" destOrd="1" presId="urn:microsoft.com/office/officeart/2018/2/layout/IconLabelDescriptionList"/>
    <dgm:cxn modelId="{BF950D21-C817-4680-9173-FCF9CC19FFC7}" type="presOf" srcId="{CE93E8A3-CF8A-47B8-AA7D-3BCE0BDDEDEC}" destId="{FBDDEA4C-0201-4D4F-93F1-A5CE0CE6D6AD}" srcOrd="0" destOrd="3" presId="urn:microsoft.com/office/officeart/2018/2/layout/IconLabelDescriptionList"/>
    <dgm:cxn modelId="{271F6226-D0D2-40EA-9DE4-214DD55194CF}" srcId="{CC9DB66C-F598-4C23-97F5-D873A3CE96B0}" destId="{09BB4F88-FFB4-4F0A-9A7A-935E38C7C4BA}" srcOrd="0" destOrd="0" parTransId="{9A711934-3098-40E1-B469-8531C1932A58}" sibTransId="{7EFAAA02-A612-4BA6-942E-854DE09EAE1B}"/>
    <dgm:cxn modelId="{CFFFB22E-9C28-4A0A-90E7-6FD121056FDB}" type="presOf" srcId="{0D06B312-2A9C-46BF-B9F5-1C772B01AC77}" destId="{FBDDEA4C-0201-4D4F-93F1-A5CE0CE6D6AD}" srcOrd="0" destOrd="2" presId="urn:microsoft.com/office/officeart/2018/2/layout/IconLabelDescriptionList"/>
    <dgm:cxn modelId="{0BED893B-79C6-47AD-A378-555E82489405}" srcId="{724CF61E-B539-4A5C-A32C-11183ECE4588}" destId="{54CF4957-902F-4EC6-9B53-33D51C453FBF}" srcOrd="1" destOrd="0" parTransId="{1568F5AE-E6F4-4CFC-81A7-A36E454C72BC}" sibTransId="{A130E77E-FD38-4AB0-91C4-9EED2F5ADF6D}"/>
    <dgm:cxn modelId="{92863E47-63C4-4E14-A900-67583BFC4594}" srcId="{724CF61E-B539-4A5C-A32C-11183ECE4588}" destId="{CE93E8A3-CF8A-47B8-AA7D-3BCE0BDDEDEC}" srcOrd="3" destOrd="0" parTransId="{DAF5CEA6-6A9E-4542-87DA-C9196FE86216}" sibTransId="{881AD96A-CCA4-49F4-870A-75AE5CC3F9EB}"/>
    <dgm:cxn modelId="{7294224A-ADB2-46D2-804E-4F0680BBE67E}" srcId="{47BBD4DF-7550-4E5F-8C06-08E3937B77BE}" destId="{A07EC945-5665-46C9-B7AF-98EDAD7866D6}" srcOrd="2" destOrd="0" parTransId="{50D9C9D6-9064-4272-B264-52F21C0D4499}" sibTransId="{810C8A5D-F8B9-47AC-8FE7-00C3706A3978}"/>
    <dgm:cxn modelId="{A8C5904A-C540-4520-ABE0-5F2FA137034A}" type="presOf" srcId="{CC9DB66C-F598-4C23-97F5-D873A3CE96B0}" destId="{6D025516-B082-42EA-93E8-E8462B3F3AF3}" srcOrd="0" destOrd="0" presId="urn:microsoft.com/office/officeart/2018/2/layout/IconLabelDescriptionList"/>
    <dgm:cxn modelId="{4FD8926A-FC01-47EF-894A-CB42A1BE1BE8}" srcId="{79560DBF-0A9D-4169-9CAE-7CD10EDF65BF}" destId="{31948D0F-FA72-4D38-866F-3D0C274FE9F6}" srcOrd="4" destOrd="0" parTransId="{9F83E50C-8A6C-485C-9A9E-03DFABA76A99}" sibTransId="{6168BDC6-45AA-4C26-B4B5-C9F8074D2F93}"/>
    <dgm:cxn modelId="{8F91D86A-D754-43C0-A58C-CA285E9EA090}" type="presOf" srcId="{DFFC7493-1A4D-42DA-886A-75C7BDEFB682}" destId="{A6EC97B5-578A-4147-93E2-6C3DB3944E27}" srcOrd="0" destOrd="3" presId="urn:microsoft.com/office/officeart/2018/2/layout/IconLabelDescriptionList"/>
    <dgm:cxn modelId="{37AF646C-E6B1-4427-A40C-2E2C7ACC640A}" type="presOf" srcId="{18C77503-0A13-4206-9D09-47176CA0C866}" destId="{4D3589EE-7A78-4819-A977-C970B51F5E77}" srcOrd="0" destOrd="0" presId="urn:microsoft.com/office/officeart/2018/2/layout/IconLabelDescriptionList"/>
    <dgm:cxn modelId="{F260736D-9AC6-4734-9E59-53F4A0F1F901}" type="presOf" srcId="{8F2A30F6-8671-4FC4-9491-10362DD4A2BC}" destId="{AC732D5C-BE30-498E-B13A-27741650AD50}" srcOrd="0" destOrd="1" presId="urn:microsoft.com/office/officeart/2018/2/layout/IconLabelDescriptionList"/>
    <dgm:cxn modelId="{71537E72-14C6-4ED8-BE2E-AF589E8CD236}" type="presOf" srcId="{724CF61E-B539-4A5C-A32C-11183ECE4588}" destId="{C3E4E457-00C1-4D14-A64E-69159D60AF09}" srcOrd="0" destOrd="0" presId="urn:microsoft.com/office/officeart/2018/2/layout/IconLabelDescriptionList"/>
    <dgm:cxn modelId="{DE8B8A55-7E45-430D-A2BF-4ED50E81CD4C}" srcId="{18C77503-0A13-4206-9D09-47176CA0C866}" destId="{47BBD4DF-7550-4E5F-8C06-08E3937B77BE}" srcOrd="3" destOrd="0" parTransId="{2F93C55D-D223-47DF-A0CF-16F698590CAC}" sibTransId="{57ABE807-DC8D-4F6A-AC1C-C2F94427CA2A}"/>
    <dgm:cxn modelId="{4E6DCC58-8B57-4221-BB2A-9A8B8E6794B2}" srcId="{724CF61E-B539-4A5C-A32C-11183ECE4588}" destId="{0D06B312-2A9C-46BF-B9F5-1C772B01AC77}" srcOrd="2" destOrd="0" parTransId="{36ACBC11-F0CC-4AAA-906D-88584C4D68C0}" sibTransId="{1D44A349-8AB1-425A-BA48-45B4192F3F1C}"/>
    <dgm:cxn modelId="{87A0707A-BB8B-4BAD-AE16-F4A695FE3F87}" type="presOf" srcId="{A0898E8E-43ED-4D5B-8D53-4D4A14E5B302}" destId="{A6EC97B5-578A-4147-93E2-6C3DB3944E27}" srcOrd="0" destOrd="0" presId="urn:microsoft.com/office/officeart/2018/2/layout/IconLabelDescriptionList"/>
    <dgm:cxn modelId="{14321A83-0039-45C9-AFE4-781E9E9E1CCC}" srcId="{79560DBF-0A9D-4169-9CAE-7CD10EDF65BF}" destId="{FD05F9BF-243D-4AB6-AFD2-A480B340AA16}" srcOrd="5" destOrd="0" parTransId="{7F7CB7F3-C670-4279-834A-64D7139E2453}" sibTransId="{9F513582-9F70-4B30-B0DD-3447FA4D0810}"/>
    <dgm:cxn modelId="{80059184-02D8-4537-BCBE-CBBDF378FA7F}" type="presOf" srcId="{1A4EECD3-4A14-49D1-80A6-5E966A5900E5}" destId="{A139527A-2906-4E2E-A786-96BF123F7D18}" srcOrd="0" destOrd="0" presId="urn:microsoft.com/office/officeart/2018/2/layout/IconLabelDescriptionList"/>
    <dgm:cxn modelId="{8836B494-F0DF-48A4-9174-81BCC47B131A}" type="presOf" srcId="{A07EC945-5665-46C9-B7AF-98EDAD7866D6}" destId="{AC732D5C-BE30-498E-B13A-27741650AD50}" srcOrd="0" destOrd="2" presId="urn:microsoft.com/office/officeart/2018/2/layout/IconLabelDescriptionList"/>
    <dgm:cxn modelId="{8E1D1597-DDCF-44B1-8DA5-BA813D5AC80F}" srcId="{47BBD4DF-7550-4E5F-8C06-08E3937B77BE}" destId="{21CE4B4F-A38F-4EA6-A8F2-35F8A8A80ADA}" srcOrd="4" destOrd="0" parTransId="{80544503-5240-4F0E-A9F1-47951D75A853}" sibTransId="{37D412E9-B31D-4053-8FBB-061D06A2B8D9}"/>
    <dgm:cxn modelId="{8D281E98-E28D-4FA6-B4A2-CF27A6D4C3A7}" srcId="{79560DBF-0A9D-4169-9CAE-7CD10EDF65BF}" destId="{5B0FDBA2-1AEA-4532-8D6F-1EA499D37DEA}" srcOrd="1" destOrd="0" parTransId="{B9FF8927-D3F5-4EE0-8BA8-97CBE7B121ED}" sibTransId="{50A27B47-5C56-4500-A6DD-82C938C6BA6F}"/>
    <dgm:cxn modelId="{AA11769E-2B6B-44FB-870C-40958BD250BC}" srcId="{79560DBF-0A9D-4169-9CAE-7CD10EDF65BF}" destId="{DFFC7493-1A4D-42DA-886A-75C7BDEFB682}" srcOrd="3" destOrd="0" parTransId="{D14E6548-9E71-4F07-B39B-95CB81B0AB97}" sibTransId="{7F166AEA-5351-4D89-8499-C5D3AD5439BC}"/>
    <dgm:cxn modelId="{92EF3EA3-E68C-453A-833E-30445D1971BB}" srcId="{79560DBF-0A9D-4169-9CAE-7CD10EDF65BF}" destId="{A0898E8E-43ED-4D5B-8D53-4D4A14E5B302}" srcOrd="0" destOrd="0" parTransId="{8DED5DB8-E32F-413C-9A4D-162F949C5953}" sibTransId="{7F44D6C0-0AF3-4732-854C-F0D87FCE74CB}"/>
    <dgm:cxn modelId="{961765A8-0892-40EB-9472-68818AEA0F6F}" type="presOf" srcId="{D2944E77-772D-4A54-9C68-72B0DF11F7BA}" destId="{A81BAF84-10AD-477C-8E9D-94850E553B88}" srcOrd="0" destOrd="2" presId="urn:microsoft.com/office/officeart/2018/2/layout/IconLabelDescriptionList"/>
    <dgm:cxn modelId="{45F8A6AD-5DAC-4538-94CD-767E215FCBAF}" type="presOf" srcId="{21CE4B4F-A38F-4EA6-A8F2-35F8A8A80ADA}" destId="{AC732D5C-BE30-498E-B13A-27741650AD50}" srcOrd="0" destOrd="4" presId="urn:microsoft.com/office/officeart/2018/2/layout/IconLabelDescriptionList"/>
    <dgm:cxn modelId="{DD2572B1-F034-4331-8FA6-D616EE182C62}" srcId="{18C77503-0A13-4206-9D09-47176CA0C866}" destId="{724CF61E-B539-4A5C-A32C-11183ECE4588}" srcOrd="2" destOrd="0" parTransId="{C57519E0-7BAA-4E23-B2B7-32CA8574CCA2}" sibTransId="{F9D1DF29-2422-48D6-9CC2-3484E9F6985E}"/>
    <dgm:cxn modelId="{32C28EB6-6B6D-4ECB-8190-253AC38095AE}" srcId="{18C77503-0A13-4206-9D09-47176CA0C866}" destId="{CC9DB66C-F598-4C23-97F5-D873A3CE96B0}" srcOrd="4" destOrd="0" parTransId="{BE15BC3F-AAEA-46B9-A7C5-CE4E9302C675}" sibTransId="{768A5990-84D7-45A8-8E82-0CF5EFAD28ED}"/>
    <dgm:cxn modelId="{52BD13BB-929D-4AF5-8F22-66B2A9A06798}" srcId="{18C77503-0A13-4206-9D09-47176CA0C866}" destId="{79560DBF-0A9D-4169-9CAE-7CD10EDF65BF}" srcOrd="1" destOrd="0" parTransId="{E5D7F2B3-8D41-4370-8B40-7F875A7C8827}" sibTransId="{6107D920-803B-4A92-BA61-60DE01D528AC}"/>
    <dgm:cxn modelId="{EAFBDBBB-24DC-413C-B3E4-191FE6A98006}" type="presOf" srcId="{FD05F9BF-243D-4AB6-AFD2-A480B340AA16}" destId="{A6EC97B5-578A-4147-93E2-6C3DB3944E27}" srcOrd="0" destOrd="5" presId="urn:microsoft.com/office/officeart/2018/2/layout/IconLabelDescriptionList"/>
    <dgm:cxn modelId="{6A6CB6C6-9C5C-41B9-8DA0-7B3CC824248A}" type="presOf" srcId="{47BBD4DF-7550-4E5F-8C06-08E3937B77BE}" destId="{9D48A07F-E7BF-4BB7-AD05-F1EFFCC69C66}" srcOrd="0" destOrd="0" presId="urn:microsoft.com/office/officeart/2018/2/layout/IconLabelDescriptionList"/>
    <dgm:cxn modelId="{7D862AC8-68C4-4368-93F6-C5BE50FB09EC}" srcId="{47BBD4DF-7550-4E5F-8C06-08E3937B77BE}" destId="{8F2A30F6-8671-4FC4-9491-10362DD4A2BC}" srcOrd="1" destOrd="0" parTransId="{9E903C6B-7734-450B-868D-FD9C1D1D2139}" sibTransId="{85FCD074-0DEC-4D34-8F0A-76BDB60EC5A1}"/>
    <dgm:cxn modelId="{F78DACCE-32C1-4334-9407-E41E55D49E92}" srcId="{18C77503-0A13-4206-9D09-47176CA0C866}" destId="{1A4EECD3-4A14-49D1-80A6-5E966A5900E5}" srcOrd="0" destOrd="0" parTransId="{EEDDFA3B-CB6D-42C1-85DB-6A964BDFA9E5}" sibTransId="{197E683B-3BE7-44C4-8156-CB9031558E7E}"/>
    <dgm:cxn modelId="{DE40E1D1-911A-4533-B503-F3A2D77BA544}" srcId="{47BBD4DF-7550-4E5F-8C06-08E3937B77BE}" destId="{BF48198E-AD1F-4D4D-AFB4-0E186213E918}" srcOrd="3" destOrd="0" parTransId="{3F29A478-03EC-4235-804F-7C8A04566CD9}" sibTransId="{81BA5019-7001-4AEF-8EF7-8F143F95F979}"/>
    <dgm:cxn modelId="{459156D2-1B40-4156-9F97-066F899FF9B1}" type="presOf" srcId="{79560DBF-0A9D-4169-9CAE-7CD10EDF65BF}" destId="{64E072C9-D389-4020-85EC-5BC8062B3C4F}" srcOrd="0" destOrd="0" presId="urn:microsoft.com/office/officeart/2018/2/layout/IconLabelDescriptionList"/>
    <dgm:cxn modelId="{8B32F9D5-AF00-4DDE-9D4D-776888F3BC3C}" type="presOf" srcId="{BF48198E-AD1F-4D4D-AFB4-0E186213E918}" destId="{AC732D5C-BE30-498E-B13A-27741650AD50}" srcOrd="0" destOrd="3" presId="urn:microsoft.com/office/officeart/2018/2/layout/IconLabelDescriptionList"/>
    <dgm:cxn modelId="{9DAE83DD-6D49-4BD7-8D25-B1AA58C6051B}" srcId="{1A4EECD3-4A14-49D1-80A6-5E966A5900E5}" destId="{E9007996-ABFC-45C1-BE0E-3015F1AF49F2}" srcOrd="1" destOrd="0" parTransId="{5184C215-F79F-4048-A050-61233A7B28B5}" sibTransId="{2FA1213D-21FD-47CB-8514-6589466D8557}"/>
    <dgm:cxn modelId="{A2B7DAEA-BB19-4778-99DF-C872A609D5F5}" srcId="{47BBD4DF-7550-4E5F-8C06-08E3937B77BE}" destId="{E01D547B-06ED-4273-B82F-B091BFB73738}" srcOrd="0" destOrd="0" parTransId="{53DB3735-0904-4E8F-829D-8C529EA634E7}" sibTransId="{E92B9490-8A09-43A8-B674-3186DEDA2A56}"/>
    <dgm:cxn modelId="{6C4C88EC-2572-44C8-BDC7-AFD9D32B7C2E}" type="presOf" srcId="{5B0FDBA2-1AEA-4532-8D6F-1EA499D37DEA}" destId="{A6EC97B5-578A-4147-93E2-6C3DB3944E27}" srcOrd="0" destOrd="1" presId="urn:microsoft.com/office/officeart/2018/2/layout/IconLabelDescriptionList"/>
    <dgm:cxn modelId="{CB0053F6-321A-4AED-AA33-1E6D9F7AED63}" srcId="{79560DBF-0A9D-4169-9CAE-7CD10EDF65BF}" destId="{AE8F2682-47C3-4772-AC03-332377DCD168}" srcOrd="2" destOrd="0" parTransId="{0654451A-B8E5-4EE8-8DF2-AF9936183DDC}" sibTransId="{794619A8-0638-4733-AEE1-670F354F84B3}"/>
    <dgm:cxn modelId="{D112C8BD-073B-4365-891D-AC659B3BEBAE}" type="presParOf" srcId="{4D3589EE-7A78-4819-A977-C970B51F5E77}" destId="{F8F7F3DE-7411-4EC8-B5AF-9215B0E23895}" srcOrd="0" destOrd="0" presId="urn:microsoft.com/office/officeart/2018/2/layout/IconLabelDescriptionList"/>
    <dgm:cxn modelId="{3EAC8887-6105-4374-9BDE-1765A7FDB220}" type="presParOf" srcId="{F8F7F3DE-7411-4EC8-B5AF-9215B0E23895}" destId="{EC082BD9-E853-48A8-B4A3-2F6115E4E62D}" srcOrd="0" destOrd="0" presId="urn:microsoft.com/office/officeart/2018/2/layout/IconLabelDescriptionList"/>
    <dgm:cxn modelId="{67312437-B2E1-491A-BF66-B200C0C1EA1B}" type="presParOf" srcId="{F8F7F3DE-7411-4EC8-B5AF-9215B0E23895}" destId="{B04744DB-BA92-4ECC-ACFE-39930BCBFB12}" srcOrd="1" destOrd="0" presId="urn:microsoft.com/office/officeart/2018/2/layout/IconLabelDescriptionList"/>
    <dgm:cxn modelId="{DBA09F60-7F25-4510-BCCF-31B8D0F82797}" type="presParOf" srcId="{F8F7F3DE-7411-4EC8-B5AF-9215B0E23895}" destId="{A139527A-2906-4E2E-A786-96BF123F7D18}" srcOrd="2" destOrd="0" presId="urn:microsoft.com/office/officeart/2018/2/layout/IconLabelDescriptionList"/>
    <dgm:cxn modelId="{4E22319D-2FC3-4004-97A8-C9CFC3D8495F}" type="presParOf" srcId="{F8F7F3DE-7411-4EC8-B5AF-9215B0E23895}" destId="{04060564-E9C3-4D96-8B80-921A664B3234}" srcOrd="3" destOrd="0" presId="urn:microsoft.com/office/officeart/2018/2/layout/IconLabelDescriptionList"/>
    <dgm:cxn modelId="{F861F07F-1543-442D-A123-0223CF780A34}" type="presParOf" srcId="{F8F7F3DE-7411-4EC8-B5AF-9215B0E23895}" destId="{A81BAF84-10AD-477C-8E9D-94850E553B88}" srcOrd="4" destOrd="0" presId="urn:microsoft.com/office/officeart/2018/2/layout/IconLabelDescriptionList"/>
    <dgm:cxn modelId="{31C418C9-7CEE-41C6-AC98-E084CDD8C64C}" type="presParOf" srcId="{4D3589EE-7A78-4819-A977-C970B51F5E77}" destId="{B2CB5522-F05D-42E1-AB4F-EAA71F85140E}" srcOrd="1" destOrd="0" presId="urn:microsoft.com/office/officeart/2018/2/layout/IconLabelDescriptionList"/>
    <dgm:cxn modelId="{18A6F09A-321C-4A87-8F33-12EC46757C3C}" type="presParOf" srcId="{4D3589EE-7A78-4819-A977-C970B51F5E77}" destId="{D3E14C24-4F91-4BB8-9021-B480631B6D0C}" srcOrd="2" destOrd="0" presId="urn:microsoft.com/office/officeart/2018/2/layout/IconLabelDescriptionList"/>
    <dgm:cxn modelId="{882939A7-DA6B-4239-BE5D-DD6B30A17E1C}" type="presParOf" srcId="{D3E14C24-4F91-4BB8-9021-B480631B6D0C}" destId="{7693241E-8F0C-48F6-80EC-26959E29866B}" srcOrd="0" destOrd="0" presId="urn:microsoft.com/office/officeart/2018/2/layout/IconLabelDescriptionList"/>
    <dgm:cxn modelId="{72E8D60B-39D8-4B15-BEE0-FA63CB1B7460}" type="presParOf" srcId="{D3E14C24-4F91-4BB8-9021-B480631B6D0C}" destId="{797FA221-6FE5-467F-BDDF-B8FC852E10DE}" srcOrd="1" destOrd="0" presId="urn:microsoft.com/office/officeart/2018/2/layout/IconLabelDescriptionList"/>
    <dgm:cxn modelId="{BD0C0C76-343F-4103-9619-CFA45EAF0AC2}" type="presParOf" srcId="{D3E14C24-4F91-4BB8-9021-B480631B6D0C}" destId="{64E072C9-D389-4020-85EC-5BC8062B3C4F}" srcOrd="2" destOrd="0" presId="urn:microsoft.com/office/officeart/2018/2/layout/IconLabelDescriptionList"/>
    <dgm:cxn modelId="{F4B252DC-D2C8-46D4-98A9-56A3D8478FEA}" type="presParOf" srcId="{D3E14C24-4F91-4BB8-9021-B480631B6D0C}" destId="{4A12812D-2995-40D7-92DA-484BC09195D0}" srcOrd="3" destOrd="0" presId="urn:microsoft.com/office/officeart/2018/2/layout/IconLabelDescriptionList"/>
    <dgm:cxn modelId="{717CCBF6-97C6-4C43-B5CE-E79F7F23200E}" type="presParOf" srcId="{D3E14C24-4F91-4BB8-9021-B480631B6D0C}" destId="{A6EC97B5-578A-4147-93E2-6C3DB3944E27}" srcOrd="4" destOrd="0" presId="urn:microsoft.com/office/officeart/2018/2/layout/IconLabelDescriptionList"/>
    <dgm:cxn modelId="{7A20268E-667C-4057-BA4C-423B2B41752C}" type="presParOf" srcId="{4D3589EE-7A78-4819-A977-C970B51F5E77}" destId="{A1F14DE8-EFF2-4C85-9F3F-6B4787A5B4CE}" srcOrd="3" destOrd="0" presId="urn:microsoft.com/office/officeart/2018/2/layout/IconLabelDescriptionList"/>
    <dgm:cxn modelId="{9A5F16FB-D1B7-4AF1-B85C-153C95316B12}" type="presParOf" srcId="{4D3589EE-7A78-4819-A977-C970B51F5E77}" destId="{99D5AEFD-B6E6-4C5C-9759-C1E596FC7756}" srcOrd="4" destOrd="0" presId="urn:microsoft.com/office/officeart/2018/2/layout/IconLabelDescriptionList"/>
    <dgm:cxn modelId="{7C7DC7A5-920B-436A-AA1E-C160E5E5DB94}" type="presParOf" srcId="{99D5AEFD-B6E6-4C5C-9759-C1E596FC7756}" destId="{0F04E94A-856A-449E-9BCD-3AA7C5682A0C}" srcOrd="0" destOrd="0" presId="urn:microsoft.com/office/officeart/2018/2/layout/IconLabelDescriptionList"/>
    <dgm:cxn modelId="{D2E9A1AC-ED38-4647-BE9C-3AE0C5751264}" type="presParOf" srcId="{99D5AEFD-B6E6-4C5C-9759-C1E596FC7756}" destId="{9A67414B-C282-4B46-9385-DE5FC6B54AFA}" srcOrd="1" destOrd="0" presId="urn:microsoft.com/office/officeart/2018/2/layout/IconLabelDescriptionList"/>
    <dgm:cxn modelId="{E16C2D5B-55C4-481D-B524-B6DDFD351EE6}" type="presParOf" srcId="{99D5AEFD-B6E6-4C5C-9759-C1E596FC7756}" destId="{C3E4E457-00C1-4D14-A64E-69159D60AF09}" srcOrd="2" destOrd="0" presId="urn:microsoft.com/office/officeart/2018/2/layout/IconLabelDescriptionList"/>
    <dgm:cxn modelId="{E8E8996E-04EA-4D83-A266-AC14AC55DDDE}" type="presParOf" srcId="{99D5AEFD-B6E6-4C5C-9759-C1E596FC7756}" destId="{3D12BEB7-6E62-4B25-B7FE-3FAADDB75188}" srcOrd="3" destOrd="0" presId="urn:microsoft.com/office/officeart/2018/2/layout/IconLabelDescriptionList"/>
    <dgm:cxn modelId="{4E36AE98-EFB8-4FBD-B088-C375397D6C3F}" type="presParOf" srcId="{99D5AEFD-B6E6-4C5C-9759-C1E596FC7756}" destId="{FBDDEA4C-0201-4D4F-93F1-A5CE0CE6D6AD}" srcOrd="4" destOrd="0" presId="urn:microsoft.com/office/officeart/2018/2/layout/IconLabelDescriptionList"/>
    <dgm:cxn modelId="{AF5C3A11-A4B4-4BE2-BA54-686AD811C9F3}" type="presParOf" srcId="{4D3589EE-7A78-4819-A977-C970B51F5E77}" destId="{243C7B30-DA73-4563-87EB-EB6FCE8F9F9D}" srcOrd="5" destOrd="0" presId="urn:microsoft.com/office/officeart/2018/2/layout/IconLabelDescriptionList"/>
    <dgm:cxn modelId="{79DAEF4E-F6E8-4B48-A3DE-1232E9121F1D}" type="presParOf" srcId="{4D3589EE-7A78-4819-A977-C970B51F5E77}" destId="{BDFFBB7A-5430-450F-AEDD-10120D01ABEE}" srcOrd="6" destOrd="0" presId="urn:microsoft.com/office/officeart/2018/2/layout/IconLabelDescriptionList"/>
    <dgm:cxn modelId="{58898408-DF54-49AE-8F38-78BBAC006E93}" type="presParOf" srcId="{BDFFBB7A-5430-450F-AEDD-10120D01ABEE}" destId="{31C7BB4B-F3F0-49C1-A50A-7155DDE3011E}" srcOrd="0" destOrd="0" presId="urn:microsoft.com/office/officeart/2018/2/layout/IconLabelDescriptionList"/>
    <dgm:cxn modelId="{6A9842FA-7C4D-4D6B-BFDC-5FA786873771}" type="presParOf" srcId="{BDFFBB7A-5430-450F-AEDD-10120D01ABEE}" destId="{9A7C2636-281A-4EEE-948F-8102E0D91713}" srcOrd="1" destOrd="0" presId="urn:microsoft.com/office/officeart/2018/2/layout/IconLabelDescriptionList"/>
    <dgm:cxn modelId="{2325AD24-68CC-4CE5-B0E2-9141842D57F2}" type="presParOf" srcId="{BDFFBB7A-5430-450F-AEDD-10120D01ABEE}" destId="{9D48A07F-E7BF-4BB7-AD05-F1EFFCC69C66}" srcOrd="2" destOrd="0" presId="urn:microsoft.com/office/officeart/2018/2/layout/IconLabelDescriptionList"/>
    <dgm:cxn modelId="{63DBEF55-C50B-49EC-A135-24757B3CFE28}" type="presParOf" srcId="{BDFFBB7A-5430-450F-AEDD-10120D01ABEE}" destId="{04D66E3E-A293-43C7-9339-F27F0E8E75FC}" srcOrd="3" destOrd="0" presId="urn:microsoft.com/office/officeart/2018/2/layout/IconLabelDescriptionList"/>
    <dgm:cxn modelId="{1C70E9D0-4047-4538-8661-F1E34C879B5D}" type="presParOf" srcId="{BDFFBB7A-5430-450F-AEDD-10120D01ABEE}" destId="{AC732D5C-BE30-498E-B13A-27741650AD50}" srcOrd="4" destOrd="0" presId="urn:microsoft.com/office/officeart/2018/2/layout/IconLabelDescriptionList"/>
    <dgm:cxn modelId="{3A8779E7-1E89-4C8B-9FFF-7D123629F076}" type="presParOf" srcId="{4D3589EE-7A78-4819-A977-C970B51F5E77}" destId="{1ED97F92-DD31-4C7E-A332-3E4A25665D5C}" srcOrd="7" destOrd="0" presId="urn:microsoft.com/office/officeart/2018/2/layout/IconLabelDescriptionList"/>
    <dgm:cxn modelId="{530257E4-27B5-482F-8EDD-57D14EFE8D6F}" type="presParOf" srcId="{4D3589EE-7A78-4819-A977-C970B51F5E77}" destId="{881369D7-DB17-49D4-920C-D3D1285DB2BE}" srcOrd="8" destOrd="0" presId="urn:microsoft.com/office/officeart/2018/2/layout/IconLabelDescriptionList"/>
    <dgm:cxn modelId="{5D05EC5F-06C5-49EC-8029-677F8A554E2A}" type="presParOf" srcId="{881369D7-DB17-49D4-920C-D3D1285DB2BE}" destId="{051B3360-192E-459D-A1AB-D4D261F99317}" srcOrd="0" destOrd="0" presId="urn:microsoft.com/office/officeart/2018/2/layout/IconLabelDescriptionList"/>
    <dgm:cxn modelId="{778B811A-26D8-4878-ADC9-E63CE8E4F19C}" type="presParOf" srcId="{881369D7-DB17-49D4-920C-D3D1285DB2BE}" destId="{FAB6F0D1-BE5D-4EA1-99DD-63AC0ECFF20A}" srcOrd="1" destOrd="0" presId="urn:microsoft.com/office/officeart/2018/2/layout/IconLabelDescriptionList"/>
    <dgm:cxn modelId="{C5AB8085-7018-4CFA-A1E2-F5457E9F63F7}" type="presParOf" srcId="{881369D7-DB17-49D4-920C-D3D1285DB2BE}" destId="{6D025516-B082-42EA-93E8-E8462B3F3AF3}" srcOrd="2" destOrd="0" presId="urn:microsoft.com/office/officeart/2018/2/layout/IconLabelDescriptionList"/>
    <dgm:cxn modelId="{E9A03064-F25C-4144-B050-8ABCD2A0CA4C}" type="presParOf" srcId="{881369D7-DB17-49D4-920C-D3D1285DB2BE}" destId="{87AA894C-E28F-4D0C-97BB-E40C8A6BB763}" srcOrd="3" destOrd="0" presId="urn:microsoft.com/office/officeart/2018/2/layout/IconLabelDescriptionList"/>
    <dgm:cxn modelId="{2FFF1C3B-5ACB-402E-B5C1-A18C2F1333F8}" type="presParOf" srcId="{881369D7-DB17-49D4-920C-D3D1285DB2BE}" destId="{E556B3D5-2B52-492A-9434-B572E0C1FBDA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F78E5A-3CAB-4738-9B95-0846FD5F3074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61DB37-5849-4659-9E07-BE5C859FC41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Generative AI (e.g., ChatGPT) accelerated by pandemic and</a:t>
          </a:r>
        </a:p>
        <a:p>
          <a:pPr>
            <a:lnSpc>
              <a:spcPct val="100000"/>
            </a:lnSpc>
            <a:defRPr b="1"/>
          </a:pPr>
          <a:r>
            <a:rPr lang="en-US" dirty="0"/>
            <a:t>now mainstream in education </a:t>
          </a:r>
        </a:p>
      </dgm:t>
    </dgm:pt>
    <dgm:pt modelId="{88F5C8C9-AEBF-42B5-A940-B1E1740FEEE0}" type="parTrans" cxnId="{2075F722-294B-4439-971C-0FA3F6972FC6}">
      <dgm:prSet/>
      <dgm:spPr/>
      <dgm:t>
        <a:bodyPr/>
        <a:lstStyle/>
        <a:p>
          <a:endParaRPr lang="en-US"/>
        </a:p>
      </dgm:t>
    </dgm:pt>
    <dgm:pt modelId="{42F2B32D-13E5-4FC0-9525-7CB3BA05A94B}" type="sibTrans" cxnId="{2075F722-294B-4439-971C-0FA3F6972FC6}">
      <dgm:prSet/>
      <dgm:spPr/>
      <dgm:t>
        <a:bodyPr/>
        <a:lstStyle/>
        <a:p>
          <a:endParaRPr lang="en-US"/>
        </a:p>
      </dgm:t>
    </dgm:pt>
    <dgm:pt modelId="{25712270-BE17-4D54-852C-26227F767DB9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3CF33D4C-3155-4046-9D78-6F9875F33AEE}" type="parTrans" cxnId="{55C0A7F6-D5D5-48A0-B6DC-528BAA858D09}">
      <dgm:prSet/>
      <dgm:spPr/>
      <dgm:t>
        <a:bodyPr/>
        <a:lstStyle/>
        <a:p>
          <a:endParaRPr lang="en-US"/>
        </a:p>
      </dgm:t>
    </dgm:pt>
    <dgm:pt modelId="{D82F0410-758B-492B-9A16-7FC31FC3F536}" type="sibTrans" cxnId="{55C0A7F6-D5D5-48A0-B6DC-528BAA858D09}">
      <dgm:prSet/>
      <dgm:spPr/>
      <dgm:t>
        <a:bodyPr/>
        <a:lstStyle/>
        <a:p>
          <a:endParaRPr lang="en-US"/>
        </a:p>
      </dgm:t>
    </dgm:pt>
    <dgm:pt modelId="{CB4DCE06-618B-494E-9807-E9DF3188304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Applications: Lesson planning</a:t>
          </a:r>
        </a:p>
        <a:p>
          <a:pPr>
            <a:lnSpc>
              <a:spcPct val="100000"/>
            </a:lnSpc>
            <a:defRPr b="1"/>
          </a:pPr>
          <a:r>
            <a:rPr lang="en-US" dirty="0"/>
            <a:t>Rubric design </a:t>
          </a:r>
        </a:p>
        <a:p>
          <a:pPr>
            <a:lnSpc>
              <a:spcPct val="100000"/>
            </a:lnSpc>
            <a:defRPr b="1"/>
          </a:pPr>
          <a:r>
            <a:rPr lang="en-US" dirty="0"/>
            <a:t>Real‑time tutoring</a:t>
          </a:r>
        </a:p>
        <a:p>
          <a:pPr>
            <a:lnSpc>
              <a:spcPct val="100000"/>
            </a:lnSpc>
            <a:defRPr b="1"/>
          </a:pPr>
          <a:r>
            <a:rPr lang="en-US" dirty="0"/>
            <a:t>Grading assistance   </a:t>
          </a:r>
        </a:p>
      </dgm:t>
    </dgm:pt>
    <dgm:pt modelId="{1B3AA03B-96AA-437B-9117-0CA26796BA96}" type="parTrans" cxnId="{64B4A149-FA5A-4ADA-B5A8-9036A450D89A}">
      <dgm:prSet/>
      <dgm:spPr/>
      <dgm:t>
        <a:bodyPr/>
        <a:lstStyle/>
        <a:p>
          <a:endParaRPr lang="en-US"/>
        </a:p>
      </dgm:t>
    </dgm:pt>
    <dgm:pt modelId="{B34DB7E1-7828-4803-9870-7B3A7E3B7991}" type="sibTrans" cxnId="{64B4A149-FA5A-4ADA-B5A8-9036A450D89A}">
      <dgm:prSet/>
      <dgm:spPr/>
      <dgm:t>
        <a:bodyPr/>
        <a:lstStyle/>
        <a:p>
          <a:endParaRPr lang="en-US"/>
        </a:p>
      </dgm:t>
    </dgm:pt>
    <dgm:pt modelId="{6D052901-FE47-411F-AE39-E1BB3C03FB9F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416A8A77-A8AF-47E6-BBE8-D627A2458DBC}" type="parTrans" cxnId="{76A866A2-6216-4EA4-9A49-B97E7856E780}">
      <dgm:prSet/>
      <dgm:spPr/>
      <dgm:t>
        <a:bodyPr/>
        <a:lstStyle/>
        <a:p>
          <a:endParaRPr lang="en-US"/>
        </a:p>
      </dgm:t>
    </dgm:pt>
    <dgm:pt modelId="{15781A4C-D885-4D0B-9210-03177C9DB92C}" type="sibTrans" cxnId="{76A866A2-6216-4EA4-9A49-B97E7856E780}">
      <dgm:prSet/>
      <dgm:spPr/>
      <dgm:t>
        <a:bodyPr/>
        <a:lstStyle/>
        <a:p>
          <a:endParaRPr lang="en-US"/>
        </a:p>
      </dgm:t>
    </dgm:pt>
    <dgm:pt modelId="{6A5642C6-B59F-4EA9-AA07-F35264D371F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Necessitates rethinking assessment &amp; academic integrity shift to authentic</a:t>
          </a:r>
        </a:p>
        <a:p>
          <a:pPr>
            <a:lnSpc>
              <a:spcPct val="100000"/>
            </a:lnSpc>
            <a:defRPr b="1"/>
          </a:pPr>
          <a:r>
            <a:rPr lang="en-US" dirty="0"/>
            <a:t>process‑focused evaluation</a:t>
          </a:r>
        </a:p>
      </dgm:t>
    </dgm:pt>
    <dgm:pt modelId="{EFB9A9D0-583C-4BCB-B1C9-023E03D2F364}" type="parTrans" cxnId="{D64268E9-6008-4720-BCB8-30A264AB8BB2}">
      <dgm:prSet/>
      <dgm:spPr/>
      <dgm:t>
        <a:bodyPr/>
        <a:lstStyle/>
        <a:p>
          <a:endParaRPr lang="en-US"/>
        </a:p>
      </dgm:t>
    </dgm:pt>
    <dgm:pt modelId="{5D3290AC-F1B4-4A3F-9067-EDC4F86AA5ED}" type="sibTrans" cxnId="{D64268E9-6008-4720-BCB8-30A264AB8BB2}">
      <dgm:prSet/>
      <dgm:spPr/>
      <dgm:t>
        <a:bodyPr/>
        <a:lstStyle/>
        <a:p>
          <a:endParaRPr lang="en-US"/>
        </a:p>
      </dgm:t>
    </dgm:pt>
    <dgm:pt modelId="{63AF7C3E-3F0C-462C-B394-813EA232C5A8}">
      <dgm:prSet/>
      <dgm:spPr/>
      <dgm:t>
        <a:bodyPr/>
        <a:lstStyle/>
        <a:p>
          <a:pPr>
            <a:lnSpc>
              <a:spcPct val="100000"/>
            </a:lnSpc>
          </a:pPr>
          <a:endParaRPr lang="en-US" dirty="0"/>
        </a:p>
      </dgm:t>
    </dgm:pt>
    <dgm:pt modelId="{71044B82-278C-454D-AD02-C1A0B1CDA514}" type="parTrans" cxnId="{DBDFC8DF-8408-4F94-B9A7-77947CC7AAD7}">
      <dgm:prSet/>
      <dgm:spPr/>
      <dgm:t>
        <a:bodyPr/>
        <a:lstStyle/>
        <a:p>
          <a:endParaRPr lang="en-US"/>
        </a:p>
      </dgm:t>
    </dgm:pt>
    <dgm:pt modelId="{8610715B-CB1E-428F-AA3E-A8CD8E0767F8}" type="sibTrans" cxnId="{DBDFC8DF-8408-4F94-B9A7-77947CC7AAD7}">
      <dgm:prSet/>
      <dgm:spPr/>
      <dgm:t>
        <a:bodyPr/>
        <a:lstStyle/>
        <a:p>
          <a:endParaRPr lang="en-US"/>
        </a:p>
      </dgm:t>
    </dgm:pt>
    <dgm:pt modelId="{B432B9D0-02A1-4FFA-8BFA-71F7607232B3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AI4K12 ‘Five Big Ideas’ &amp; ethical considerations guide AI literacy and critical use</a:t>
          </a:r>
        </a:p>
      </dgm:t>
    </dgm:pt>
    <dgm:pt modelId="{2C4B897F-71FC-4D1F-8893-F9C4F078CB2D}" type="parTrans" cxnId="{7D05A489-0E66-45BB-BB49-5A577C23E946}">
      <dgm:prSet/>
      <dgm:spPr/>
      <dgm:t>
        <a:bodyPr/>
        <a:lstStyle/>
        <a:p>
          <a:endParaRPr lang="en-US"/>
        </a:p>
      </dgm:t>
    </dgm:pt>
    <dgm:pt modelId="{B5A2C66E-5E75-4AFA-B442-DDA8EF8FDA90}" type="sibTrans" cxnId="{7D05A489-0E66-45BB-BB49-5A577C23E946}">
      <dgm:prSet/>
      <dgm:spPr/>
      <dgm:t>
        <a:bodyPr/>
        <a:lstStyle/>
        <a:p>
          <a:endParaRPr lang="en-US"/>
        </a:p>
      </dgm:t>
    </dgm:pt>
    <dgm:pt modelId="{E9F4C417-3FF3-4984-A6E4-6D5D89BCC844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Educators urged to integrate AI for support while teaching students to verify, critique outputs</a:t>
          </a:r>
        </a:p>
      </dgm:t>
    </dgm:pt>
    <dgm:pt modelId="{443787C5-4F6E-4622-8D6C-826806B1BB75}" type="parTrans" cxnId="{B23DDEDA-BB26-4E7F-B4DF-89004917058F}">
      <dgm:prSet/>
      <dgm:spPr/>
      <dgm:t>
        <a:bodyPr/>
        <a:lstStyle/>
        <a:p>
          <a:endParaRPr lang="en-US"/>
        </a:p>
      </dgm:t>
    </dgm:pt>
    <dgm:pt modelId="{81947320-BB59-4FCE-9B8A-ACB8753A5F3C}" type="sibTrans" cxnId="{B23DDEDA-BB26-4E7F-B4DF-89004917058F}">
      <dgm:prSet/>
      <dgm:spPr/>
      <dgm:t>
        <a:bodyPr/>
        <a:lstStyle/>
        <a:p>
          <a:endParaRPr lang="en-US"/>
        </a:p>
      </dgm:t>
    </dgm:pt>
    <dgm:pt modelId="{D537AB0A-2D34-4E93-9410-D56A05C11CF2}" type="pres">
      <dgm:prSet presAssocID="{8AF78E5A-3CAB-4738-9B95-0846FD5F3074}" presName="root" presStyleCnt="0">
        <dgm:presLayoutVars>
          <dgm:dir/>
          <dgm:resizeHandles val="exact"/>
        </dgm:presLayoutVars>
      </dgm:prSet>
      <dgm:spPr/>
    </dgm:pt>
    <dgm:pt modelId="{47C273B1-1397-44C6-A1DC-573F832A0D57}" type="pres">
      <dgm:prSet presAssocID="{2A61DB37-5849-4659-9E07-BE5C859FC414}" presName="compNode" presStyleCnt="0"/>
      <dgm:spPr/>
    </dgm:pt>
    <dgm:pt modelId="{DED15282-1522-4EEB-9877-0C6A5AEFA7C5}" type="pres">
      <dgm:prSet presAssocID="{2A61DB37-5849-4659-9E07-BE5C859FC414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rain"/>
        </a:ext>
      </dgm:extLst>
    </dgm:pt>
    <dgm:pt modelId="{C98D004A-7CB3-411C-9B02-4E24AAF74842}" type="pres">
      <dgm:prSet presAssocID="{2A61DB37-5849-4659-9E07-BE5C859FC414}" presName="iconSpace" presStyleCnt="0"/>
      <dgm:spPr/>
    </dgm:pt>
    <dgm:pt modelId="{A9854637-8D32-430B-A21C-4C707B82F777}" type="pres">
      <dgm:prSet presAssocID="{2A61DB37-5849-4659-9E07-BE5C859FC414}" presName="parTx" presStyleLbl="revTx" presStyleIdx="0" presStyleCnt="10">
        <dgm:presLayoutVars>
          <dgm:chMax val="0"/>
          <dgm:chPref val="0"/>
        </dgm:presLayoutVars>
      </dgm:prSet>
      <dgm:spPr/>
    </dgm:pt>
    <dgm:pt modelId="{FD9A8A95-4365-4740-A83F-155C0CAB7D53}" type="pres">
      <dgm:prSet presAssocID="{2A61DB37-5849-4659-9E07-BE5C859FC414}" presName="txSpace" presStyleCnt="0"/>
      <dgm:spPr/>
    </dgm:pt>
    <dgm:pt modelId="{6D44F697-7957-4645-8C41-596B3F90F42F}" type="pres">
      <dgm:prSet presAssocID="{2A61DB37-5849-4659-9E07-BE5C859FC414}" presName="desTx" presStyleLbl="revTx" presStyleIdx="1" presStyleCnt="10">
        <dgm:presLayoutVars/>
      </dgm:prSet>
      <dgm:spPr/>
    </dgm:pt>
    <dgm:pt modelId="{4D5E3251-9E91-40B4-A28C-3A71EA1B8651}" type="pres">
      <dgm:prSet presAssocID="{42F2B32D-13E5-4FC0-9525-7CB3BA05A94B}" presName="sibTrans" presStyleCnt="0"/>
      <dgm:spPr/>
    </dgm:pt>
    <dgm:pt modelId="{B4B17F26-930D-4BEE-B66F-82840012E419}" type="pres">
      <dgm:prSet presAssocID="{CB4DCE06-618B-494E-9807-E9DF31883043}" presName="compNode" presStyleCnt="0"/>
      <dgm:spPr/>
    </dgm:pt>
    <dgm:pt modelId="{E4772B40-8A30-4C55-82C0-350E780D50F9}" type="pres">
      <dgm:prSet presAssocID="{CB4DCE06-618B-494E-9807-E9DF31883043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1D6DBE5F-1C02-4254-84E3-B1A3A122DCCB}" type="pres">
      <dgm:prSet presAssocID="{CB4DCE06-618B-494E-9807-E9DF31883043}" presName="iconSpace" presStyleCnt="0"/>
      <dgm:spPr/>
    </dgm:pt>
    <dgm:pt modelId="{21DA31B0-C071-4013-B587-5937F475DC7B}" type="pres">
      <dgm:prSet presAssocID="{CB4DCE06-618B-494E-9807-E9DF31883043}" presName="parTx" presStyleLbl="revTx" presStyleIdx="2" presStyleCnt="10">
        <dgm:presLayoutVars>
          <dgm:chMax val="0"/>
          <dgm:chPref val="0"/>
        </dgm:presLayoutVars>
      </dgm:prSet>
      <dgm:spPr/>
    </dgm:pt>
    <dgm:pt modelId="{D02B360B-EFEC-410A-A4DF-7576C7B1082D}" type="pres">
      <dgm:prSet presAssocID="{CB4DCE06-618B-494E-9807-E9DF31883043}" presName="txSpace" presStyleCnt="0"/>
      <dgm:spPr/>
    </dgm:pt>
    <dgm:pt modelId="{ADC29166-6F95-4603-8EE9-7322CE04DCC3}" type="pres">
      <dgm:prSet presAssocID="{CB4DCE06-618B-494E-9807-E9DF31883043}" presName="desTx" presStyleLbl="revTx" presStyleIdx="3" presStyleCnt="10">
        <dgm:presLayoutVars/>
      </dgm:prSet>
      <dgm:spPr/>
    </dgm:pt>
    <dgm:pt modelId="{DD082191-40A9-4A35-AFBD-1A42A06D1862}" type="pres">
      <dgm:prSet presAssocID="{B34DB7E1-7828-4803-9870-7B3A7E3B7991}" presName="sibTrans" presStyleCnt="0"/>
      <dgm:spPr/>
    </dgm:pt>
    <dgm:pt modelId="{CD81139A-D45A-4C4C-A2E1-2F717FED6B75}" type="pres">
      <dgm:prSet presAssocID="{6A5642C6-B59F-4EA9-AA07-F35264D371FB}" presName="compNode" presStyleCnt="0"/>
      <dgm:spPr/>
    </dgm:pt>
    <dgm:pt modelId="{2DA4665F-0D8A-48A5-B62D-6BD2B753C116}" type="pres">
      <dgm:prSet presAssocID="{6A5642C6-B59F-4EA9-AA07-F35264D371FB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rson with Idea"/>
        </a:ext>
      </dgm:extLst>
    </dgm:pt>
    <dgm:pt modelId="{D954B0DE-178B-4977-839F-671586A7DF36}" type="pres">
      <dgm:prSet presAssocID="{6A5642C6-B59F-4EA9-AA07-F35264D371FB}" presName="iconSpace" presStyleCnt="0"/>
      <dgm:spPr/>
    </dgm:pt>
    <dgm:pt modelId="{5A7AF8A5-68C1-4461-97D0-3A1754795711}" type="pres">
      <dgm:prSet presAssocID="{6A5642C6-B59F-4EA9-AA07-F35264D371FB}" presName="parTx" presStyleLbl="revTx" presStyleIdx="4" presStyleCnt="10">
        <dgm:presLayoutVars>
          <dgm:chMax val="0"/>
          <dgm:chPref val="0"/>
        </dgm:presLayoutVars>
      </dgm:prSet>
      <dgm:spPr/>
    </dgm:pt>
    <dgm:pt modelId="{A4D6D974-9D14-4E36-8256-875BE4B26901}" type="pres">
      <dgm:prSet presAssocID="{6A5642C6-B59F-4EA9-AA07-F35264D371FB}" presName="txSpace" presStyleCnt="0"/>
      <dgm:spPr/>
    </dgm:pt>
    <dgm:pt modelId="{090417E6-DFD8-4E93-BC19-BDFF3AC3CB27}" type="pres">
      <dgm:prSet presAssocID="{6A5642C6-B59F-4EA9-AA07-F35264D371FB}" presName="desTx" presStyleLbl="revTx" presStyleIdx="5" presStyleCnt="10">
        <dgm:presLayoutVars/>
      </dgm:prSet>
      <dgm:spPr/>
    </dgm:pt>
    <dgm:pt modelId="{119B9EC3-1165-4E80-B1A6-8375E88B3FCA}" type="pres">
      <dgm:prSet presAssocID="{5D3290AC-F1B4-4A3F-9067-EDC4F86AA5ED}" presName="sibTrans" presStyleCnt="0"/>
      <dgm:spPr/>
    </dgm:pt>
    <dgm:pt modelId="{2443FB57-4AF9-4100-870B-E9EA5E8BABC5}" type="pres">
      <dgm:prSet presAssocID="{B432B9D0-02A1-4FFA-8BFA-71F7607232B3}" presName="compNode" presStyleCnt="0"/>
      <dgm:spPr/>
    </dgm:pt>
    <dgm:pt modelId="{8A87B8B3-5740-473C-9CF1-8EAB4717F439}" type="pres">
      <dgm:prSet presAssocID="{B432B9D0-02A1-4FFA-8BFA-71F7607232B3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6E4B9AD0-40C7-4244-9AA6-F413E0F0A9A4}" type="pres">
      <dgm:prSet presAssocID="{B432B9D0-02A1-4FFA-8BFA-71F7607232B3}" presName="iconSpace" presStyleCnt="0"/>
      <dgm:spPr/>
    </dgm:pt>
    <dgm:pt modelId="{7F3B6607-9381-4047-A05E-F1FA85A5DB75}" type="pres">
      <dgm:prSet presAssocID="{B432B9D0-02A1-4FFA-8BFA-71F7607232B3}" presName="parTx" presStyleLbl="revTx" presStyleIdx="6" presStyleCnt="10">
        <dgm:presLayoutVars>
          <dgm:chMax val="0"/>
          <dgm:chPref val="0"/>
        </dgm:presLayoutVars>
      </dgm:prSet>
      <dgm:spPr/>
    </dgm:pt>
    <dgm:pt modelId="{A376828B-8BF5-48B7-96B9-A1022529ADF9}" type="pres">
      <dgm:prSet presAssocID="{B432B9D0-02A1-4FFA-8BFA-71F7607232B3}" presName="txSpace" presStyleCnt="0"/>
      <dgm:spPr/>
    </dgm:pt>
    <dgm:pt modelId="{831DEC9C-AF99-4597-961C-1207991E347A}" type="pres">
      <dgm:prSet presAssocID="{B432B9D0-02A1-4FFA-8BFA-71F7607232B3}" presName="desTx" presStyleLbl="revTx" presStyleIdx="7" presStyleCnt="10">
        <dgm:presLayoutVars/>
      </dgm:prSet>
      <dgm:spPr/>
    </dgm:pt>
    <dgm:pt modelId="{3339EB71-19CD-42E2-9E69-0A7DEABAF11F}" type="pres">
      <dgm:prSet presAssocID="{B5A2C66E-5E75-4AFA-B442-DDA8EF8FDA90}" presName="sibTrans" presStyleCnt="0"/>
      <dgm:spPr/>
    </dgm:pt>
    <dgm:pt modelId="{100836D5-B66F-4FB1-8BD0-D64E3F5C68E7}" type="pres">
      <dgm:prSet presAssocID="{E9F4C417-3FF3-4984-A6E4-6D5D89BCC844}" presName="compNode" presStyleCnt="0"/>
      <dgm:spPr/>
    </dgm:pt>
    <dgm:pt modelId="{ABDDCF8E-D85E-4AB6-81E1-EDC4B047F8CE}" type="pres">
      <dgm:prSet presAssocID="{E9F4C417-3FF3-4984-A6E4-6D5D89BCC844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A6A7A969-BDD7-4EB5-994D-286C1D66F624}" type="pres">
      <dgm:prSet presAssocID="{E9F4C417-3FF3-4984-A6E4-6D5D89BCC844}" presName="iconSpace" presStyleCnt="0"/>
      <dgm:spPr/>
    </dgm:pt>
    <dgm:pt modelId="{C1600CA7-CA68-4960-8ED6-35674D76EE11}" type="pres">
      <dgm:prSet presAssocID="{E9F4C417-3FF3-4984-A6E4-6D5D89BCC844}" presName="parTx" presStyleLbl="revTx" presStyleIdx="8" presStyleCnt="10">
        <dgm:presLayoutVars>
          <dgm:chMax val="0"/>
          <dgm:chPref val="0"/>
        </dgm:presLayoutVars>
      </dgm:prSet>
      <dgm:spPr/>
    </dgm:pt>
    <dgm:pt modelId="{5C6FC0FF-A6A6-4F72-AE02-AD012BDDDEAF}" type="pres">
      <dgm:prSet presAssocID="{E9F4C417-3FF3-4984-A6E4-6D5D89BCC844}" presName="txSpace" presStyleCnt="0"/>
      <dgm:spPr/>
    </dgm:pt>
    <dgm:pt modelId="{09006ED3-BC60-46B8-9F37-1296D047CC02}" type="pres">
      <dgm:prSet presAssocID="{E9F4C417-3FF3-4984-A6E4-6D5D89BCC844}" presName="desTx" presStyleLbl="revTx" presStyleIdx="9" presStyleCnt="10">
        <dgm:presLayoutVars/>
      </dgm:prSet>
      <dgm:spPr/>
    </dgm:pt>
  </dgm:ptLst>
  <dgm:cxnLst>
    <dgm:cxn modelId="{92019F16-F176-4385-AFCE-FBAAE8E6DDD1}" type="presOf" srcId="{2A61DB37-5849-4659-9E07-BE5C859FC414}" destId="{A9854637-8D32-430B-A21C-4C707B82F777}" srcOrd="0" destOrd="0" presId="urn:microsoft.com/office/officeart/2018/5/layout/CenteredIconLabelDescriptionList"/>
    <dgm:cxn modelId="{37E4621C-4EFC-4C81-9CAF-57E9CC2E0FA1}" type="presOf" srcId="{6A5642C6-B59F-4EA9-AA07-F35264D371FB}" destId="{5A7AF8A5-68C1-4461-97D0-3A1754795711}" srcOrd="0" destOrd="0" presId="urn:microsoft.com/office/officeart/2018/5/layout/CenteredIconLabelDescriptionList"/>
    <dgm:cxn modelId="{024C071F-52DD-4BBB-A0A8-E0BF3A97CBD0}" type="presOf" srcId="{6D052901-FE47-411F-AE39-E1BB3C03FB9F}" destId="{ADC29166-6F95-4603-8EE9-7322CE04DCC3}" srcOrd="0" destOrd="0" presId="urn:microsoft.com/office/officeart/2018/5/layout/CenteredIconLabelDescriptionList"/>
    <dgm:cxn modelId="{2075F722-294B-4439-971C-0FA3F6972FC6}" srcId="{8AF78E5A-3CAB-4738-9B95-0846FD5F3074}" destId="{2A61DB37-5849-4659-9E07-BE5C859FC414}" srcOrd="0" destOrd="0" parTransId="{88F5C8C9-AEBF-42B5-A940-B1E1740FEEE0}" sibTransId="{42F2B32D-13E5-4FC0-9525-7CB3BA05A94B}"/>
    <dgm:cxn modelId="{429BEB45-A7B7-4979-9C5F-C617E11A807B}" type="presOf" srcId="{E9F4C417-3FF3-4984-A6E4-6D5D89BCC844}" destId="{C1600CA7-CA68-4960-8ED6-35674D76EE11}" srcOrd="0" destOrd="0" presId="urn:microsoft.com/office/officeart/2018/5/layout/CenteredIconLabelDescriptionList"/>
    <dgm:cxn modelId="{64B4A149-FA5A-4ADA-B5A8-9036A450D89A}" srcId="{8AF78E5A-3CAB-4738-9B95-0846FD5F3074}" destId="{CB4DCE06-618B-494E-9807-E9DF31883043}" srcOrd="1" destOrd="0" parTransId="{1B3AA03B-96AA-437B-9117-0CA26796BA96}" sibTransId="{B34DB7E1-7828-4803-9870-7B3A7E3B7991}"/>
    <dgm:cxn modelId="{541D2E77-D45B-4A86-AB00-32097B42CA0C}" type="presOf" srcId="{CB4DCE06-618B-494E-9807-E9DF31883043}" destId="{21DA31B0-C071-4013-B587-5937F475DC7B}" srcOrd="0" destOrd="0" presId="urn:microsoft.com/office/officeart/2018/5/layout/CenteredIconLabelDescriptionList"/>
    <dgm:cxn modelId="{F0636078-D52B-4501-A333-08F6CE381E0F}" type="presOf" srcId="{63AF7C3E-3F0C-462C-B394-813EA232C5A8}" destId="{090417E6-DFD8-4E93-BC19-BDFF3AC3CB27}" srcOrd="0" destOrd="0" presId="urn:microsoft.com/office/officeart/2018/5/layout/CenteredIconLabelDescriptionList"/>
    <dgm:cxn modelId="{35D1B278-17BB-4406-94C1-368E6B5F49F9}" type="presOf" srcId="{8AF78E5A-3CAB-4738-9B95-0846FD5F3074}" destId="{D537AB0A-2D34-4E93-9410-D56A05C11CF2}" srcOrd="0" destOrd="0" presId="urn:microsoft.com/office/officeart/2018/5/layout/CenteredIconLabelDescriptionList"/>
    <dgm:cxn modelId="{7D05A489-0E66-45BB-BB49-5A577C23E946}" srcId="{8AF78E5A-3CAB-4738-9B95-0846FD5F3074}" destId="{B432B9D0-02A1-4FFA-8BFA-71F7607232B3}" srcOrd="3" destOrd="0" parTransId="{2C4B897F-71FC-4D1F-8893-F9C4F078CB2D}" sibTransId="{B5A2C66E-5E75-4AFA-B442-DDA8EF8FDA90}"/>
    <dgm:cxn modelId="{2FD72798-7F73-454A-89A1-EA8FE0CEA590}" type="presOf" srcId="{B432B9D0-02A1-4FFA-8BFA-71F7607232B3}" destId="{7F3B6607-9381-4047-A05E-F1FA85A5DB75}" srcOrd="0" destOrd="0" presId="urn:microsoft.com/office/officeart/2018/5/layout/CenteredIconLabelDescriptionList"/>
    <dgm:cxn modelId="{76A866A2-6216-4EA4-9A49-B97E7856E780}" srcId="{CB4DCE06-618B-494E-9807-E9DF31883043}" destId="{6D052901-FE47-411F-AE39-E1BB3C03FB9F}" srcOrd="0" destOrd="0" parTransId="{416A8A77-A8AF-47E6-BBE8-D627A2458DBC}" sibTransId="{15781A4C-D885-4D0B-9210-03177C9DB92C}"/>
    <dgm:cxn modelId="{3442CBB4-8C48-4FF5-82EC-57E42F470B3B}" type="presOf" srcId="{25712270-BE17-4D54-852C-26227F767DB9}" destId="{6D44F697-7957-4645-8C41-596B3F90F42F}" srcOrd="0" destOrd="0" presId="urn:microsoft.com/office/officeart/2018/5/layout/CenteredIconLabelDescriptionList"/>
    <dgm:cxn modelId="{B23DDEDA-BB26-4E7F-B4DF-89004917058F}" srcId="{8AF78E5A-3CAB-4738-9B95-0846FD5F3074}" destId="{E9F4C417-3FF3-4984-A6E4-6D5D89BCC844}" srcOrd="4" destOrd="0" parTransId="{443787C5-4F6E-4622-8D6C-826806B1BB75}" sibTransId="{81947320-BB59-4FCE-9B8A-ACB8753A5F3C}"/>
    <dgm:cxn modelId="{DBDFC8DF-8408-4F94-B9A7-77947CC7AAD7}" srcId="{6A5642C6-B59F-4EA9-AA07-F35264D371FB}" destId="{63AF7C3E-3F0C-462C-B394-813EA232C5A8}" srcOrd="0" destOrd="0" parTransId="{71044B82-278C-454D-AD02-C1A0B1CDA514}" sibTransId="{8610715B-CB1E-428F-AA3E-A8CD8E0767F8}"/>
    <dgm:cxn modelId="{D64268E9-6008-4720-BCB8-30A264AB8BB2}" srcId="{8AF78E5A-3CAB-4738-9B95-0846FD5F3074}" destId="{6A5642C6-B59F-4EA9-AA07-F35264D371FB}" srcOrd="2" destOrd="0" parTransId="{EFB9A9D0-583C-4BCB-B1C9-023E03D2F364}" sibTransId="{5D3290AC-F1B4-4A3F-9067-EDC4F86AA5ED}"/>
    <dgm:cxn modelId="{55C0A7F6-D5D5-48A0-B6DC-528BAA858D09}" srcId="{2A61DB37-5849-4659-9E07-BE5C859FC414}" destId="{25712270-BE17-4D54-852C-26227F767DB9}" srcOrd="0" destOrd="0" parTransId="{3CF33D4C-3155-4046-9D78-6F9875F33AEE}" sibTransId="{D82F0410-758B-492B-9A16-7FC31FC3F536}"/>
    <dgm:cxn modelId="{C7CB23BA-4933-4167-A64B-9638DE563A46}" type="presParOf" srcId="{D537AB0A-2D34-4E93-9410-D56A05C11CF2}" destId="{47C273B1-1397-44C6-A1DC-573F832A0D57}" srcOrd="0" destOrd="0" presId="urn:microsoft.com/office/officeart/2018/5/layout/CenteredIconLabelDescriptionList"/>
    <dgm:cxn modelId="{18B8BAF8-82B0-45F0-9624-8E73B3E5F784}" type="presParOf" srcId="{47C273B1-1397-44C6-A1DC-573F832A0D57}" destId="{DED15282-1522-4EEB-9877-0C6A5AEFA7C5}" srcOrd="0" destOrd="0" presId="urn:microsoft.com/office/officeart/2018/5/layout/CenteredIconLabelDescriptionList"/>
    <dgm:cxn modelId="{CE505C9C-3226-4DB6-8ABA-34E6A9044FB4}" type="presParOf" srcId="{47C273B1-1397-44C6-A1DC-573F832A0D57}" destId="{C98D004A-7CB3-411C-9B02-4E24AAF74842}" srcOrd="1" destOrd="0" presId="urn:microsoft.com/office/officeart/2018/5/layout/CenteredIconLabelDescriptionList"/>
    <dgm:cxn modelId="{DC28A91C-95CC-4AC2-8590-CC0072C106C9}" type="presParOf" srcId="{47C273B1-1397-44C6-A1DC-573F832A0D57}" destId="{A9854637-8D32-430B-A21C-4C707B82F777}" srcOrd="2" destOrd="0" presId="urn:microsoft.com/office/officeart/2018/5/layout/CenteredIconLabelDescriptionList"/>
    <dgm:cxn modelId="{9554EC8E-58E6-4C22-9967-E0699482F19D}" type="presParOf" srcId="{47C273B1-1397-44C6-A1DC-573F832A0D57}" destId="{FD9A8A95-4365-4740-A83F-155C0CAB7D53}" srcOrd="3" destOrd="0" presId="urn:microsoft.com/office/officeart/2018/5/layout/CenteredIconLabelDescriptionList"/>
    <dgm:cxn modelId="{0C313A1A-8770-445D-9D46-792314E4A847}" type="presParOf" srcId="{47C273B1-1397-44C6-A1DC-573F832A0D57}" destId="{6D44F697-7957-4645-8C41-596B3F90F42F}" srcOrd="4" destOrd="0" presId="urn:microsoft.com/office/officeart/2018/5/layout/CenteredIconLabelDescriptionList"/>
    <dgm:cxn modelId="{FF963AA2-8AC6-4F23-B185-1EB2F0C754F5}" type="presParOf" srcId="{D537AB0A-2D34-4E93-9410-D56A05C11CF2}" destId="{4D5E3251-9E91-40B4-A28C-3A71EA1B8651}" srcOrd="1" destOrd="0" presId="urn:microsoft.com/office/officeart/2018/5/layout/CenteredIconLabelDescriptionList"/>
    <dgm:cxn modelId="{1D914938-B0F9-4047-90CF-E68B3F387766}" type="presParOf" srcId="{D537AB0A-2D34-4E93-9410-D56A05C11CF2}" destId="{B4B17F26-930D-4BEE-B66F-82840012E419}" srcOrd="2" destOrd="0" presId="urn:microsoft.com/office/officeart/2018/5/layout/CenteredIconLabelDescriptionList"/>
    <dgm:cxn modelId="{A963BD3A-FE0C-4C61-AED9-DFF7574AED92}" type="presParOf" srcId="{B4B17F26-930D-4BEE-B66F-82840012E419}" destId="{E4772B40-8A30-4C55-82C0-350E780D50F9}" srcOrd="0" destOrd="0" presId="urn:microsoft.com/office/officeart/2018/5/layout/CenteredIconLabelDescriptionList"/>
    <dgm:cxn modelId="{85656D89-9188-4BAA-8368-D6F9D1B2C841}" type="presParOf" srcId="{B4B17F26-930D-4BEE-B66F-82840012E419}" destId="{1D6DBE5F-1C02-4254-84E3-B1A3A122DCCB}" srcOrd="1" destOrd="0" presId="urn:microsoft.com/office/officeart/2018/5/layout/CenteredIconLabelDescriptionList"/>
    <dgm:cxn modelId="{815A3615-5A09-4081-A0AD-493A0ED0CEF0}" type="presParOf" srcId="{B4B17F26-930D-4BEE-B66F-82840012E419}" destId="{21DA31B0-C071-4013-B587-5937F475DC7B}" srcOrd="2" destOrd="0" presId="urn:microsoft.com/office/officeart/2018/5/layout/CenteredIconLabelDescriptionList"/>
    <dgm:cxn modelId="{CD9ADFC9-372C-40F1-8C3F-8BCE3F3D1BAC}" type="presParOf" srcId="{B4B17F26-930D-4BEE-B66F-82840012E419}" destId="{D02B360B-EFEC-410A-A4DF-7576C7B1082D}" srcOrd="3" destOrd="0" presId="urn:microsoft.com/office/officeart/2018/5/layout/CenteredIconLabelDescriptionList"/>
    <dgm:cxn modelId="{A919BCF1-D04E-4035-AC5D-0224C40B7E6A}" type="presParOf" srcId="{B4B17F26-930D-4BEE-B66F-82840012E419}" destId="{ADC29166-6F95-4603-8EE9-7322CE04DCC3}" srcOrd="4" destOrd="0" presId="urn:microsoft.com/office/officeart/2018/5/layout/CenteredIconLabelDescriptionList"/>
    <dgm:cxn modelId="{0E801809-6805-463D-AB1A-9B9434756DCE}" type="presParOf" srcId="{D537AB0A-2D34-4E93-9410-D56A05C11CF2}" destId="{DD082191-40A9-4A35-AFBD-1A42A06D1862}" srcOrd="3" destOrd="0" presId="urn:microsoft.com/office/officeart/2018/5/layout/CenteredIconLabelDescriptionList"/>
    <dgm:cxn modelId="{2ABC71E6-6FAC-48AA-B069-27F1A98ED3DF}" type="presParOf" srcId="{D537AB0A-2D34-4E93-9410-D56A05C11CF2}" destId="{CD81139A-D45A-4C4C-A2E1-2F717FED6B75}" srcOrd="4" destOrd="0" presId="urn:microsoft.com/office/officeart/2018/5/layout/CenteredIconLabelDescriptionList"/>
    <dgm:cxn modelId="{4B1FFA28-A9E6-404E-9BA1-890D03134F0B}" type="presParOf" srcId="{CD81139A-D45A-4C4C-A2E1-2F717FED6B75}" destId="{2DA4665F-0D8A-48A5-B62D-6BD2B753C116}" srcOrd="0" destOrd="0" presId="urn:microsoft.com/office/officeart/2018/5/layout/CenteredIconLabelDescriptionList"/>
    <dgm:cxn modelId="{1D5D1898-F02F-403B-AF7D-48293191AC4E}" type="presParOf" srcId="{CD81139A-D45A-4C4C-A2E1-2F717FED6B75}" destId="{D954B0DE-178B-4977-839F-671586A7DF36}" srcOrd="1" destOrd="0" presId="urn:microsoft.com/office/officeart/2018/5/layout/CenteredIconLabelDescriptionList"/>
    <dgm:cxn modelId="{D39484DC-65C9-4419-890C-3620C2E615E1}" type="presParOf" srcId="{CD81139A-D45A-4C4C-A2E1-2F717FED6B75}" destId="{5A7AF8A5-68C1-4461-97D0-3A1754795711}" srcOrd="2" destOrd="0" presId="urn:microsoft.com/office/officeart/2018/5/layout/CenteredIconLabelDescriptionList"/>
    <dgm:cxn modelId="{9BB1FAB7-B3AD-4730-9B54-AF551348DAFC}" type="presParOf" srcId="{CD81139A-D45A-4C4C-A2E1-2F717FED6B75}" destId="{A4D6D974-9D14-4E36-8256-875BE4B26901}" srcOrd="3" destOrd="0" presId="urn:microsoft.com/office/officeart/2018/5/layout/CenteredIconLabelDescriptionList"/>
    <dgm:cxn modelId="{54082184-E3AC-45A4-A401-D0AE8410CDE6}" type="presParOf" srcId="{CD81139A-D45A-4C4C-A2E1-2F717FED6B75}" destId="{090417E6-DFD8-4E93-BC19-BDFF3AC3CB27}" srcOrd="4" destOrd="0" presId="urn:microsoft.com/office/officeart/2018/5/layout/CenteredIconLabelDescriptionList"/>
    <dgm:cxn modelId="{3AC1CE12-D37F-4DCB-99B3-BFC321E8DFFA}" type="presParOf" srcId="{D537AB0A-2D34-4E93-9410-D56A05C11CF2}" destId="{119B9EC3-1165-4E80-B1A6-8375E88B3FCA}" srcOrd="5" destOrd="0" presId="urn:microsoft.com/office/officeart/2018/5/layout/CenteredIconLabelDescriptionList"/>
    <dgm:cxn modelId="{EAF220C9-BED7-46F9-A0CD-742CECF787FB}" type="presParOf" srcId="{D537AB0A-2D34-4E93-9410-D56A05C11CF2}" destId="{2443FB57-4AF9-4100-870B-E9EA5E8BABC5}" srcOrd="6" destOrd="0" presId="urn:microsoft.com/office/officeart/2018/5/layout/CenteredIconLabelDescriptionList"/>
    <dgm:cxn modelId="{ABCFE22A-BC9F-47B2-896E-ACB424507AEC}" type="presParOf" srcId="{2443FB57-4AF9-4100-870B-E9EA5E8BABC5}" destId="{8A87B8B3-5740-473C-9CF1-8EAB4717F439}" srcOrd="0" destOrd="0" presId="urn:microsoft.com/office/officeart/2018/5/layout/CenteredIconLabelDescriptionList"/>
    <dgm:cxn modelId="{27D53CD2-73E0-4FA3-9E1E-A8DCA0D0DC10}" type="presParOf" srcId="{2443FB57-4AF9-4100-870B-E9EA5E8BABC5}" destId="{6E4B9AD0-40C7-4244-9AA6-F413E0F0A9A4}" srcOrd="1" destOrd="0" presId="urn:microsoft.com/office/officeart/2018/5/layout/CenteredIconLabelDescriptionList"/>
    <dgm:cxn modelId="{E6BFF10A-F259-48F6-8BD9-1AF470D689CC}" type="presParOf" srcId="{2443FB57-4AF9-4100-870B-E9EA5E8BABC5}" destId="{7F3B6607-9381-4047-A05E-F1FA85A5DB75}" srcOrd="2" destOrd="0" presId="urn:microsoft.com/office/officeart/2018/5/layout/CenteredIconLabelDescriptionList"/>
    <dgm:cxn modelId="{FDB4A581-38DB-4F3F-A307-F7FC83EB7ECB}" type="presParOf" srcId="{2443FB57-4AF9-4100-870B-E9EA5E8BABC5}" destId="{A376828B-8BF5-48B7-96B9-A1022529ADF9}" srcOrd="3" destOrd="0" presId="urn:microsoft.com/office/officeart/2018/5/layout/CenteredIconLabelDescriptionList"/>
    <dgm:cxn modelId="{A5DB4ADC-E92A-4CEE-A34F-353B1A18D6EC}" type="presParOf" srcId="{2443FB57-4AF9-4100-870B-E9EA5E8BABC5}" destId="{831DEC9C-AF99-4597-961C-1207991E347A}" srcOrd="4" destOrd="0" presId="urn:microsoft.com/office/officeart/2018/5/layout/CenteredIconLabelDescriptionList"/>
    <dgm:cxn modelId="{44FA3E31-0F22-4656-94AE-587C1CC66548}" type="presParOf" srcId="{D537AB0A-2D34-4E93-9410-D56A05C11CF2}" destId="{3339EB71-19CD-42E2-9E69-0A7DEABAF11F}" srcOrd="7" destOrd="0" presId="urn:microsoft.com/office/officeart/2018/5/layout/CenteredIconLabelDescriptionList"/>
    <dgm:cxn modelId="{D94D5CFB-EDEB-4A16-9F4C-B01334D2522C}" type="presParOf" srcId="{D537AB0A-2D34-4E93-9410-D56A05C11CF2}" destId="{100836D5-B66F-4FB1-8BD0-D64E3F5C68E7}" srcOrd="8" destOrd="0" presId="urn:microsoft.com/office/officeart/2018/5/layout/CenteredIconLabelDescriptionList"/>
    <dgm:cxn modelId="{2345A85D-9F30-4853-9B8D-68B9B001C15F}" type="presParOf" srcId="{100836D5-B66F-4FB1-8BD0-D64E3F5C68E7}" destId="{ABDDCF8E-D85E-4AB6-81E1-EDC4B047F8CE}" srcOrd="0" destOrd="0" presId="urn:microsoft.com/office/officeart/2018/5/layout/CenteredIconLabelDescriptionList"/>
    <dgm:cxn modelId="{DE9A78B4-DDE1-4B99-A2E2-177C5396C010}" type="presParOf" srcId="{100836D5-B66F-4FB1-8BD0-D64E3F5C68E7}" destId="{A6A7A969-BDD7-4EB5-994D-286C1D66F624}" srcOrd="1" destOrd="0" presId="urn:microsoft.com/office/officeart/2018/5/layout/CenteredIconLabelDescriptionList"/>
    <dgm:cxn modelId="{C61CC491-B36C-4A87-81AD-37417AF291AA}" type="presParOf" srcId="{100836D5-B66F-4FB1-8BD0-D64E3F5C68E7}" destId="{C1600CA7-CA68-4960-8ED6-35674D76EE11}" srcOrd="2" destOrd="0" presId="urn:microsoft.com/office/officeart/2018/5/layout/CenteredIconLabelDescriptionList"/>
    <dgm:cxn modelId="{DCEE5DAA-FE72-4E28-8B24-387E8046EA50}" type="presParOf" srcId="{100836D5-B66F-4FB1-8BD0-D64E3F5C68E7}" destId="{5C6FC0FF-A6A6-4F72-AE02-AD012BDDDEAF}" srcOrd="3" destOrd="0" presId="urn:microsoft.com/office/officeart/2018/5/layout/CenteredIconLabelDescriptionList"/>
    <dgm:cxn modelId="{E9B33002-A73D-4626-A5D2-55A387BD98B0}" type="presParOf" srcId="{100836D5-B66F-4FB1-8BD0-D64E3F5C68E7}" destId="{09006ED3-BC60-46B8-9F37-1296D047CC02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B7E7C8-BFCE-4BBB-86B9-C02125A8CB9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7EE5B1B-30C1-4AD0-91E9-9690C36098A6}">
      <dgm:prSet/>
      <dgm:spPr/>
      <dgm:t>
        <a:bodyPr/>
        <a:lstStyle/>
        <a:p>
          <a:r>
            <a:rPr lang="en-US"/>
            <a:t>Advantages:</a:t>
          </a:r>
        </a:p>
      </dgm:t>
    </dgm:pt>
    <dgm:pt modelId="{28BEE478-F5E2-461B-9EC9-A85E3957DD89}" type="parTrans" cxnId="{6E073BBB-750C-4677-84B3-D0ACD66363EB}">
      <dgm:prSet/>
      <dgm:spPr/>
      <dgm:t>
        <a:bodyPr/>
        <a:lstStyle/>
        <a:p>
          <a:endParaRPr lang="en-US"/>
        </a:p>
      </dgm:t>
    </dgm:pt>
    <dgm:pt modelId="{873025C7-799C-4B6C-A05D-5961E1706F27}" type="sibTrans" cxnId="{6E073BBB-750C-4677-84B3-D0ACD66363EB}">
      <dgm:prSet/>
      <dgm:spPr/>
      <dgm:t>
        <a:bodyPr/>
        <a:lstStyle/>
        <a:p>
          <a:endParaRPr lang="en-US"/>
        </a:p>
      </dgm:t>
    </dgm:pt>
    <dgm:pt modelId="{822F6CCF-4558-4EDD-82BE-03C0F3FF0C75}">
      <dgm:prSet/>
      <dgm:spPr/>
      <dgm:t>
        <a:bodyPr/>
        <a:lstStyle/>
        <a:p>
          <a:r>
            <a:rPr lang="en-US"/>
            <a:t>• Efficiency &amp; time savings in planning, grading, feedback.</a:t>
          </a:r>
        </a:p>
      </dgm:t>
    </dgm:pt>
    <dgm:pt modelId="{A008B1E2-47D3-430B-B16B-32858E97B353}" type="parTrans" cxnId="{DFC5D442-54A1-407B-9A2E-1C3CA3DBA9AF}">
      <dgm:prSet/>
      <dgm:spPr/>
      <dgm:t>
        <a:bodyPr/>
        <a:lstStyle/>
        <a:p>
          <a:endParaRPr lang="en-US"/>
        </a:p>
      </dgm:t>
    </dgm:pt>
    <dgm:pt modelId="{0D5D666F-1338-44CF-95C8-C02BA430EF55}" type="sibTrans" cxnId="{DFC5D442-54A1-407B-9A2E-1C3CA3DBA9AF}">
      <dgm:prSet/>
      <dgm:spPr/>
      <dgm:t>
        <a:bodyPr/>
        <a:lstStyle/>
        <a:p>
          <a:endParaRPr lang="en-US"/>
        </a:p>
      </dgm:t>
    </dgm:pt>
    <dgm:pt modelId="{EB1808DE-03C1-4C5C-8C72-0FF515579DB9}">
      <dgm:prSet/>
      <dgm:spPr/>
      <dgm:t>
        <a:bodyPr/>
        <a:lstStyle/>
        <a:p>
          <a:r>
            <a:rPr lang="en-US"/>
            <a:t>• Personalized learning resources and engaging content.</a:t>
          </a:r>
        </a:p>
      </dgm:t>
    </dgm:pt>
    <dgm:pt modelId="{47EA02CC-A1B0-49E2-9C09-93A5771F2545}" type="parTrans" cxnId="{7C686818-BA2E-47ED-BEF3-76177C8A19AF}">
      <dgm:prSet/>
      <dgm:spPr/>
      <dgm:t>
        <a:bodyPr/>
        <a:lstStyle/>
        <a:p>
          <a:endParaRPr lang="en-US"/>
        </a:p>
      </dgm:t>
    </dgm:pt>
    <dgm:pt modelId="{D3B14673-0D0B-4EEC-99E9-D4759233B1D3}" type="sibTrans" cxnId="{7C686818-BA2E-47ED-BEF3-76177C8A19AF}">
      <dgm:prSet/>
      <dgm:spPr/>
      <dgm:t>
        <a:bodyPr/>
        <a:lstStyle/>
        <a:p>
          <a:endParaRPr lang="en-US"/>
        </a:p>
      </dgm:t>
    </dgm:pt>
    <dgm:pt modelId="{C41996C4-39AB-45A7-B328-C74F095CC14A}">
      <dgm:prSet/>
      <dgm:spPr/>
      <dgm:t>
        <a:bodyPr/>
        <a:lstStyle/>
        <a:p>
          <a:r>
            <a:rPr lang="en-US"/>
            <a:t>Concerns:</a:t>
          </a:r>
        </a:p>
      </dgm:t>
    </dgm:pt>
    <dgm:pt modelId="{0172F2D3-D357-43EA-8B55-38660DA2372C}" type="parTrans" cxnId="{86924F0E-E737-4414-83A7-556194841725}">
      <dgm:prSet/>
      <dgm:spPr/>
      <dgm:t>
        <a:bodyPr/>
        <a:lstStyle/>
        <a:p>
          <a:endParaRPr lang="en-US"/>
        </a:p>
      </dgm:t>
    </dgm:pt>
    <dgm:pt modelId="{EB3D70B1-D06B-43E2-B626-08FAA8226850}" type="sibTrans" cxnId="{86924F0E-E737-4414-83A7-556194841725}">
      <dgm:prSet/>
      <dgm:spPr/>
      <dgm:t>
        <a:bodyPr/>
        <a:lstStyle/>
        <a:p>
          <a:endParaRPr lang="en-US"/>
        </a:p>
      </dgm:t>
    </dgm:pt>
    <dgm:pt modelId="{C12A990A-2AFA-4770-A64D-5C166F3B3A55}">
      <dgm:prSet/>
      <dgm:spPr/>
      <dgm:t>
        <a:bodyPr/>
        <a:lstStyle/>
        <a:p>
          <a:r>
            <a:rPr lang="en-US"/>
            <a:t>• Academic integrity, misinformation, and embedded bias.</a:t>
          </a:r>
        </a:p>
      </dgm:t>
    </dgm:pt>
    <dgm:pt modelId="{9B6636B3-7DD1-42CC-ADCE-D1ACC312BD8E}" type="parTrans" cxnId="{283451B0-2FEA-439A-B4D4-848555AFF720}">
      <dgm:prSet/>
      <dgm:spPr/>
      <dgm:t>
        <a:bodyPr/>
        <a:lstStyle/>
        <a:p>
          <a:endParaRPr lang="en-US"/>
        </a:p>
      </dgm:t>
    </dgm:pt>
    <dgm:pt modelId="{9A6433EB-B051-44AB-8182-1DB7F6A7A262}" type="sibTrans" cxnId="{283451B0-2FEA-439A-B4D4-848555AFF720}">
      <dgm:prSet/>
      <dgm:spPr/>
      <dgm:t>
        <a:bodyPr/>
        <a:lstStyle/>
        <a:p>
          <a:endParaRPr lang="en-US"/>
        </a:p>
      </dgm:t>
    </dgm:pt>
    <dgm:pt modelId="{BAC1FBAC-AF4F-40E7-95B4-DBBD61141ACB}">
      <dgm:prSet/>
      <dgm:spPr/>
      <dgm:t>
        <a:bodyPr/>
        <a:lstStyle/>
        <a:p>
          <a:r>
            <a:rPr lang="en-US"/>
            <a:t>• Data privacy, equity gaps, and potential job displacement.</a:t>
          </a:r>
        </a:p>
      </dgm:t>
    </dgm:pt>
    <dgm:pt modelId="{C23296EF-36E0-4F2B-A9C1-C0D951AB8ABC}" type="parTrans" cxnId="{C5F3BDCA-2476-4517-9B4B-A359B8472B76}">
      <dgm:prSet/>
      <dgm:spPr/>
      <dgm:t>
        <a:bodyPr/>
        <a:lstStyle/>
        <a:p>
          <a:endParaRPr lang="en-US"/>
        </a:p>
      </dgm:t>
    </dgm:pt>
    <dgm:pt modelId="{68C3F511-581A-44BA-88F6-2067A4D5EFC3}" type="sibTrans" cxnId="{C5F3BDCA-2476-4517-9B4B-A359B8472B76}">
      <dgm:prSet/>
      <dgm:spPr/>
      <dgm:t>
        <a:bodyPr/>
        <a:lstStyle/>
        <a:p>
          <a:endParaRPr lang="en-US"/>
        </a:p>
      </dgm:t>
    </dgm:pt>
    <dgm:pt modelId="{8FC4C373-2C0B-4300-B629-2CE58A73CC43}" type="pres">
      <dgm:prSet presAssocID="{08B7E7C8-BFCE-4BBB-86B9-C02125A8CB91}" presName="diagram" presStyleCnt="0">
        <dgm:presLayoutVars>
          <dgm:dir/>
          <dgm:resizeHandles val="exact"/>
        </dgm:presLayoutVars>
      </dgm:prSet>
      <dgm:spPr/>
    </dgm:pt>
    <dgm:pt modelId="{5AB657E6-F1D4-4197-A512-08ED062D1635}" type="pres">
      <dgm:prSet presAssocID="{57EE5B1B-30C1-4AD0-91E9-9690C36098A6}" presName="node" presStyleLbl="node1" presStyleIdx="0" presStyleCnt="6">
        <dgm:presLayoutVars>
          <dgm:bulletEnabled val="1"/>
        </dgm:presLayoutVars>
      </dgm:prSet>
      <dgm:spPr/>
    </dgm:pt>
    <dgm:pt modelId="{DB876910-9D7E-4C46-BC6D-ED15E41A6D09}" type="pres">
      <dgm:prSet presAssocID="{873025C7-799C-4B6C-A05D-5961E1706F27}" presName="sibTrans" presStyleCnt="0"/>
      <dgm:spPr/>
    </dgm:pt>
    <dgm:pt modelId="{2945B615-0734-4130-A048-297CA5348516}" type="pres">
      <dgm:prSet presAssocID="{822F6CCF-4558-4EDD-82BE-03C0F3FF0C75}" presName="node" presStyleLbl="node1" presStyleIdx="1" presStyleCnt="6">
        <dgm:presLayoutVars>
          <dgm:bulletEnabled val="1"/>
        </dgm:presLayoutVars>
      </dgm:prSet>
      <dgm:spPr/>
    </dgm:pt>
    <dgm:pt modelId="{CCFA2112-4861-4947-8386-96A695FD88F8}" type="pres">
      <dgm:prSet presAssocID="{0D5D666F-1338-44CF-95C8-C02BA430EF55}" presName="sibTrans" presStyleCnt="0"/>
      <dgm:spPr/>
    </dgm:pt>
    <dgm:pt modelId="{A8D6649A-82D1-40A2-A478-6AADCFA32905}" type="pres">
      <dgm:prSet presAssocID="{EB1808DE-03C1-4C5C-8C72-0FF515579DB9}" presName="node" presStyleLbl="node1" presStyleIdx="2" presStyleCnt="6">
        <dgm:presLayoutVars>
          <dgm:bulletEnabled val="1"/>
        </dgm:presLayoutVars>
      </dgm:prSet>
      <dgm:spPr/>
    </dgm:pt>
    <dgm:pt modelId="{4FBEA338-E673-4485-86CF-799D3EB67609}" type="pres">
      <dgm:prSet presAssocID="{D3B14673-0D0B-4EEC-99E9-D4759233B1D3}" presName="sibTrans" presStyleCnt="0"/>
      <dgm:spPr/>
    </dgm:pt>
    <dgm:pt modelId="{0F061389-C71C-44CE-9FB7-D7D750517257}" type="pres">
      <dgm:prSet presAssocID="{C41996C4-39AB-45A7-B328-C74F095CC14A}" presName="node" presStyleLbl="node1" presStyleIdx="3" presStyleCnt="6">
        <dgm:presLayoutVars>
          <dgm:bulletEnabled val="1"/>
        </dgm:presLayoutVars>
      </dgm:prSet>
      <dgm:spPr/>
    </dgm:pt>
    <dgm:pt modelId="{5DAC529D-8492-4816-80AA-E6741750E39A}" type="pres">
      <dgm:prSet presAssocID="{EB3D70B1-D06B-43E2-B626-08FAA8226850}" presName="sibTrans" presStyleCnt="0"/>
      <dgm:spPr/>
    </dgm:pt>
    <dgm:pt modelId="{A091C684-0242-475F-88E6-208E6C7E8C56}" type="pres">
      <dgm:prSet presAssocID="{C12A990A-2AFA-4770-A64D-5C166F3B3A55}" presName="node" presStyleLbl="node1" presStyleIdx="4" presStyleCnt="6">
        <dgm:presLayoutVars>
          <dgm:bulletEnabled val="1"/>
        </dgm:presLayoutVars>
      </dgm:prSet>
      <dgm:spPr/>
    </dgm:pt>
    <dgm:pt modelId="{8CEEFB84-A2A0-42D0-A884-2573DF48BF16}" type="pres">
      <dgm:prSet presAssocID="{9A6433EB-B051-44AB-8182-1DB7F6A7A262}" presName="sibTrans" presStyleCnt="0"/>
      <dgm:spPr/>
    </dgm:pt>
    <dgm:pt modelId="{A28F824D-BD33-4F69-BCF0-0ED6B6B2D815}" type="pres">
      <dgm:prSet presAssocID="{BAC1FBAC-AF4F-40E7-95B4-DBBD61141ACB}" presName="node" presStyleLbl="node1" presStyleIdx="5" presStyleCnt="6">
        <dgm:presLayoutVars>
          <dgm:bulletEnabled val="1"/>
        </dgm:presLayoutVars>
      </dgm:prSet>
      <dgm:spPr/>
    </dgm:pt>
  </dgm:ptLst>
  <dgm:cxnLst>
    <dgm:cxn modelId="{86924F0E-E737-4414-83A7-556194841725}" srcId="{08B7E7C8-BFCE-4BBB-86B9-C02125A8CB91}" destId="{C41996C4-39AB-45A7-B328-C74F095CC14A}" srcOrd="3" destOrd="0" parTransId="{0172F2D3-D357-43EA-8B55-38660DA2372C}" sibTransId="{EB3D70B1-D06B-43E2-B626-08FAA8226850}"/>
    <dgm:cxn modelId="{7C686818-BA2E-47ED-BEF3-76177C8A19AF}" srcId="{08B7E7C8-BFCE-4BBB-86B9-C02125A8CB91}" destId="{EB1808DE-03C1-4C5C-8C72-0FF515579DB9}" srcOrd="2" destOrd="0" parTransId="{47EA02CC-A1B0-49E2-9C09-93A5771F2545}" sibTransId="{D3B14673-0D0B-4EEC-99E9-D4759233B1D3}"/>
    <dgm:cxn modelId="{AB429E21-3CD2-481B-9753-9AF910A14193}" type="presOf" srcId="{C41996C4-39AB-45A7-B328-C74F095CC14A}" destId="{0F061389-C71C-44CE-9FB7-D7D750517257}" srcOrd="0" destOrd="0" presId="urn:microsoft.com/office/officeart/2005/8/layout/default"/>
    <dgm:cxn modelId="{C2F68960-750E-4D0B-B06C-31DF62358AB5}" type="presOf" srcId="{BAC1FBAC-AF4F-40E7-95B4-DBBD61141ACB}" destId="{A28F824D-BD33-4F69-BCF0-0ED6B6B2D815}" srcOrd="0" destOrd="0" presId="urn:microsoft.com/office/officeart/2005/8/layout/default"/>
    <dgm:cxn modelId="{DFC5D442-54A1-407B-9A2E-1C3CA3DBA9AF}" srcId="{08B7E7C8-BFCE-4BBB-86B9-C02125A8CB91}" destId="{822F6CCF-4558-4EDD-82BE-03C0F3FF0C75}" srcOrd="1" destOrd="0" parTransId="{A008B1E2-47D3-430B-B16B-32858E97B353}" sibTransId="{0D5D666F-1338-44CF-95C8-C02BA430EF55}"/>
    <dgm:cxn modelId="{FF556F4C-8B15-4CB2-A971-DE08FF4F4999}" type="presOf" srcId="{822F6CCF-4558-4EDD-82BE-03C0F3FF0C75}" destId="{2945B615-0734-4130-A048-297CA5348516}" srcOrd="0" destOrd="0" presId="urn:microsoft.com/office/officeart/2005/8/layout/default"/>
    <dgm:cxn modelId="{0376158F-35D2-4007-B57D-32782A6EEB3A}" type="presOf" srcId="{C12A990A-2AFA-4770-A64D-5C166F3B3A55}" destId="{A091C684-0242-475F-88E6-208E6C7E8C56}" srcOrd="0" destOrd="0" presId="urn:microsoft.com/office/officeart/2005/8/layout/default"/>
    <dgm:cxn modelId="{93DCCAA6-22D0-4D9F-A592-C1B5BA32875C}" type="presOf" srcId="{08B7E7C8-BFCE-4BBB-86B9-C02125A8CB91}" destId="{8FC4C373-2C0B-4300-B629-2CE58A73CC43}" srcOrd="0" destOrd="0" presId="urn:microsoft.com/office/officeart/2005/8/layout/default"/>
    <dgm:cxn modelId="{283451B0-2FEA-439A-B4D4-848555AFF720}" srcId="{08B7E7C8-BFCE-4BBB-86B9-C02125A8CB91}" destId="{C12A990A-2AFA-4770-A64D-5C166F3B3A55}" srcOrd="4" destOrd="0" parTransId="{9B6636B3-7DD1-42CC-ADCE-D1ACC312BD8E}" sibTransId="{9A6433EB-B051-44AB-8182-1DB7F6A7A262}"/>
    <dgm:cxn modelId="{6E073BBB-750C-4677-84B3-D0ACD66363EB}" srcId="{08B7E7C8-BFCE-4BBB-86B9-C02125A8CB91}" destId="{57EE5B1B-30C1-4AD0-91E9-9690C36098A6}" srcOrd="0" destOrd="0" parTransId="{28BEE478-F5E2-461B-9EC9-A85E3957DD89}" sibTransId="{873025C7-799C-4B6C-A05D-5961E1706F27}"/>
    <dgm:cxn modelId="{C5F3BDCA-2476-4517-9B4B-A359B8472B76}" srcId="{08B7E7C8-BFCE-4BBB-86B9-C02125A8CB91}" destId="{BAC1FBAC-AF4F-40E7-95B4-DBBD61141ACB}" srcOrd="5" destOrd="0" parTransId="{C23296EF-36E0-4F2B-A9C1-C0D951AB8ABC}" sibTransId="{68C3F511-581A-44BA-88F6-2067A4D5EFC3}"/>
    <dgm:cxn modelId="{D37E1AEA-E280-4FB5-946A-6B70711DFDC0}" type="presOf" srcId="{57EE5B1B-30C1-4AD0-91E9-9690C36098A6}" destId="{5AB657E6-F1D4-4197-A512-08ED062D1635}" srcOrd="0" destOrd="0" presId="urn:microsoft.com/office/officeart/2005/8/layout/default"/>
    <dgm:cxn modelId="{F14E68FE-15A1-41A0-B72F-1AEF4105A707}" type="presOf" srcId="{EB1808DE-03C1-4C5C-8C72-0FF515579DB9}" destId="{A8D6649A-82D1-40A2-A478-6AADCFA32905}" srcOrd="0" destOrd="0" presId="urn:microsoft.com/office/officeart/2005/8/layout/default"/>
    <dgm:cxn modelId="{780C22A9-D077-4874-A2E4-4586FFDC5137}" type="presParOf" srcId="{8FC4C373-2C0B-4300-B629-2CE58A73CC43}" destId="{5AB657E6-F1D4-4197-A512-08ED062D1635}" srcOrd="0" destOrd="0" presId="urn:microsoft.com/office/officeart/2005/8/layout/default"/>
    <dgm:cxn modelId="{9673065E-CF51-4D54-9B24-B040E5CAF539}" type="presParOf" srcId="{8FC4C373-2C0B-4300-B629-2CE58A73CC43}" destId="{DB876910-9D7E-4C46-BC6D-ED15E41A6D09}" srcOrd="1" destOrd="0" presId="urn:microsoft.com/office/officeart/2005/8/layout/default"/>
    <dgm:cxn modelId="{D1F37F41-136E-4EAD-967A-5FF009AE72EA}" type="presParOf" srcId="{8FC4C373-2C0B-4300-B629-2CE58A73CC43}" destId="{2945B615-0734-4130-A048-297CA5348516}" srcOrd="2" destOrd="0" presId="urn:microsoft.com/office/officeart/2005/8/layout/default"/>
    <dgm:cxn modelId="{DBF46BFF-BB7D-4593-8397-C2ACFD071B3A}" type="presParOf" srcId="{8FC4C373-2C0B-4300-B629-2CE58A73CC43}" destId="{CCFA2112-4861-4947-8386-96A695FD88F8}" srcOrd="3" destOrd="0" presId="urn:microsoft.com/office/officeart/2005/8/layout/default"/>
    <dgm:cxn modelId="{A548C990-D07F-4663-B9C7-B9C8234891DB}" type="presParOf" srcId="{8FC4C373-2C0B-4300-B629-2CE58A73CC43}" destId="{A8D6649A-82D1-40A2-A478-6AADCFA32905}" srcOrd="4" destOrd="0" presId="urn:microsoft.com/office/officeart/2005/8/layout/default"/>
    <dgm:cxn modelId="{A5693FA8-5E10-429D-AD12-ECC4386DE573}" type="presParOf" srcId="{8FC4C373-2C0B-4300-B629-2CE58A73CC43}" destId="{4FBEA338-E673-4485-86CF-799D3EB67609}" srcOrd="5" destOrd="0" presId="urn:microsoft.com/office/officeart/2005/8/layout/default"/>
    <dgm:cxn modelId="{D69C6DE2-1868-4FCB-A0AB-41C9E8410FF7}" type="presParOf" srcId="{8FC4C373-2C0B-4300-B629-2CE58A73CC43}" destId="{0F061389-C71C-44CE-9FB7-D7D750517257}" srcOrd="6" destOrd="0" presId="urn:microsoft.com/office/officeart/2005/8/layout/default"/>
    <dgm:cxn modelId="{691EFE8D-B352-4CEB-A32E-1873ED21E0BF}" type="presParOf" srcId="{8FC4C373-2C0B-4300-B629-2CE58A73CC43}" destId="{5DAC529D-8492-4816-80AA-E6741750E39A}" srcOrd="7" destOrd="0" presId="urn:microsoft.com/office/officeart/2005/8/layout/default"/>
    <dgm:cxn modelId="{55F60608-CA35-45C2-BB0E-A34BD6AB9915}" type="presParOf" srcId="{8FC4C373-2C0B-4300-B629-2CE58A73CC43}" destId="{A091C684-0242-475F-88E6-208E6C7E8C56}" srcOrd="8" destOrd="0" presId="urn:microsoft.com/office/officeart/2005/8/layout/default"/>
    <dgm:cxn modelId="{1DE557BF-7ECF-4CA2-8140-11BAF72B9902}" type="presParOf" srcId="{8FC4C373-2C0B-4300-B629-2CE58A73CC43}" destId="{8CEEFB84-A2A0-42D0-A884-2573DF48BF16}" srcOrd="9" destOrd="0" presId="urn:microsoft.com/office/officeart/2005/8/layout/default"/>
    <dgm:cxn modelId="{1080A344-D35E-4807-9323-EAE5A7361504}" type="presParOf" srcId="{8FC4C373-2C0B-4300-B629-2CE58A73CC43}" destId="{A28F824D-BD33-4F69-BCF0-0ED6B6B2D815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FB2416-B5C1-40BD-B280-710952F0E334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6E7E78D-FCB8-437F-AF56-205FF053BED6}">
      <dgm:prSet/>
      <dgm:spPr/>
      <dgm:t>
        <a:bodyPr/>
        <a:lstStyle/>
        <a:p>
          <a:r>
            <a:rPr lang="en-US"/>
            <a:t>Plan: Use AI to draft primary‑source activities &amp; differentiate US/World History lessons.</a:t>
          </a:r>
        </a:p>
      </dgm:t>
    </dgm:pt>
    <dgm:pt modelId="{6835B9AD-E0A4-44CD-89B4-1AA3F2E221A4}" type="parTrans" cxnId="{C4AF9F1D-BD0D-44E7-8FF1-639E9B98DAE9}">
      <dgm:prSet/>
      <dgm:spPr/>
      <dgm:t>
        <a:bodyPr/>
        <a:lstStyle/>
        <a:p>
          <a:endParaRPr lang="en-US"/>
        </a:p>
      </dgm:t>
    </dgm:pt>
    <dgm:pt modelId="{D3AB0A80-0DC1-45F7-9509-07AC2B460679}" type="sibTrans" cxnId="{C4AF9F1D-BD0D-44E7-8FF1-639E9B98DAE9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BE7E66A1-A7F9-4298-93E4-07C16E3ECB6D}">
      <dgm:prSet/>
      <dgm:spPr/>
      <dgm:t>
        <a:bodyPr/>
        <a:lstStyle/>
        <a:p>
          <a:r>
            <a:rPr lang="en-US"/>
            <a:t>Enact: Model prompt‑engineering; have students fact‑check AI responses for bias &amp; accuracy.</a:t>
          </a:r>
        </a:p>
      </dgm:t>
    </dgm:pt>
    <dgm:pt modelId="{1E6521FA-660C-4A2B-8218-368115E863B3}" type="parTrans" cxnId="{BEB2D776-5269-43EA-8845-C0B32EA6B5BA}">
      <dgm:prSet/>
      <dgm:spPr/>
      <dgm:t>
        <a:bodyPr/>
        <a:lstStyle/>
        <a:p>
          <a:endParaRPr lang="en-US"/>
        </a:p>
      </dgm:t>
    </dgm:pt>
    <dgm:pt modelId="{CDA4B665-9B8B-4661-BF34-E3269FB49D07}" type="sibTrans" cxnId="{BEB2D776-5269-43EA-8845-C0B32EA6B5BA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04119C64-D39C-4359-9E91-182E9D77BA53}">
      <dgm:prSet/>
      <dgm:spPr/>
      <dgm:t>
        <a:bodyPr/>
        <a:lstStyle/>
        <a:p>
          <a:r>
            <a:rPr lang="en-US"/>
            <a:t>Assess: Pair AI‑based formative feedback with authentic projects requiring sourced analysis.</a:t>
          </a:r>
        </a:p>
      </dgm:t>
    </dgm:pt>
    <dgm:pt modelId="{1DEDBD36-6488-4BA5-95BD-2ED83693053A}" type="parTrans" cxnId="{12ED8F5F-9821-4260-8045-B882C6DB0F4C}">
      <dgm:prSet/>
      <dgm:spPr/>
      <dgm:t>
        <a:bodyPr/>
        <a:lstStyle/>
        <a:p>
          <a:endParaRPr lang="en-US"/>
        </a:p>
      </dgm:t>
    </dgm:pt>
    <dgm:pt modelId="{E98E28CA-FE70-4F73-BC76-9D632E551889}" type="sibTrans" cxnId="{12ED8F5F-9821-4260-8045-B882C6DB0F4C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F5A41111-997D-4873-B218-4A7D4EAA0570}">
      <dgm:prSet/>
      <dgm:spPr/>
      <dgm:t>
        <a:bodyPr/>
        <a:lstStyle/>
        <a:p>
          <a:r>
            <a:rPr lang="en-US"/>
            <a:t>Reflect: Advocate for ethical AI policies and ongoing PD to ensure equitable, responsible use.</a:t>
          </a:r>
        </a:p>
      </dgm:t>
    </dgm:pt>
    <dgm:pt modelId="{734C7398-D268-49DB-B2CA-F5C25E195D33}" type="parTrans" cxnId="{56B5913D-3BDC-4DE8-B00C-14B957D84FDE}">
      <dgm:prSet/>
      <dgm:spPr/>
      <dgm:t>
        <a:bodyPr/>
        <a:lstStyle/>
        <a:p>
          <a:endParaRPr lang="en-US"/>
        </a:p>
      </dgm:t>
    </dgm:pt>
    <dgm:pt modelId="{9FEA8878-660C-41B0-B04C-1EB513AA6B32}" type="sibTrans" cxnId="{56B5913D-3BDC-4DE8-B00C-14B957D84FDE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86B7B6B3-FC2A-427D-AE0A-90061A3A905B}" type="pres">
      <dgm:prSet presAssocID="{B6FB2416-B5C1-40BD-B280-710952F0E334}" presName="linearFlow" presStyleCnt="0">
        <dgm:presLayoutVars>
          <dgm:dir/>
          <dgm:animLvl val="lvl"/>
          <dgm:resizeHandles val="exact"/>
        </dgm:presLayoutVars>
      </dgm:prSet>
      <dgm:spPr/>
    </dgm:pt>
    <dgm:pt modelId="{D77055BA-3F3D-4E9D-BFFA-8146E6FC16EE}" type="pres">
      <dgm:prSet presAssocID="{56E7E78D-FCB8-437F-AF56-205FF053BED6}" presName="compositeNode" presStyleCnt="0"/>
      <dgm:spPr/>
    </dgm:pt>
    <dgm:pt modelId="{83092E5D-2D49-407A-AB30-6DB3A5257DE8}" type="pres">
      <dgm:prSet presAssocID="{56E7E78D-FCB8-437F-AF56-205FF053BED6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4897B57-F91E-43F5-AFE5-95E20C46BE12}" type="pres">
      <dgm:prSet presAssocID="{56E7E78D-FCB8-437F-AF56-205FF053BED6}" presName="parSh" presStyleCnt="0"/>
      <dgm:spPr/>
    </dgm:pt>
    <dgm:pt modelId="{D533989B-2365-46C5-80A4-C6EAA2F52F4D}" type="pres">
      <dgm:prSet presAssocID="{56E7E78D-FCB8-437F-AF56-205FF053BED6}" presName="lineNode" presStyleLbl="alignAccFollowNode1" presStyleIdx="0" presStyleCnt="12"/>
      <dgm:spPr/>
    </dgm:pt>
    <dgm:pt modelId="{077B8FBA-C078-4F50-A952-CC981A1B0F87}" type="pres">
      <dgm:prSet presAssocID="{56E7E78D-FCB8-437F-AF56-205FF053BED6}" presName="lineArrowNode" presStyleLbl="alignAccFollowNode1" presStyleIdx="1" presStyleCnt="12"/>
      <dgm:spPr/>
    </dgm:pt>
    <dgm:pt modelId="{9CD86E71-D196-4136-8D3F-E5C02AA1D77A}" type="pres">
      <dgm:prSet presAssocID="{D3AB0A80-0DC1-45F7-9509-07AC2B460679}" presName="sibTransNodeCircle" presStyleLbl="alignNode1" presStyleIdx="0" presStyleCnt="4">
        <dgm:presLayoutVars>
          <dgm:chMax val="0"/>
          <dgm:bulletEnabled/>
        </dgm:presLayoutVars>
      </dgm:prSet>
      <dgm:spPr/>
    </dgm:pt>
    <dgm:pt modelId="{BDCC2800-7466-4FE1-B00F-18C7999DB967}" type="pres">
      <dgm:prSet presAssocID="{D3AB0A80-0DC1-45F7-9509-07AC2B460679}" presName="spacerBetweenCircleAndCallout" presStyleCnt="0">
        <dgm:presLayoutVars/>
      </dgm:prSet>
      <dgm:spPr/>
    </dgm:pt>
    <dgm:pt modelId="{CC845358-98F0-454C-9CAB-2FF065941D1C}" type="pres">
      <dgm:prSet presAssocID="{56E7E78D-FCB8-437F-AF56-205FF053BED6}" presName="nodeText" presStyleLbl="alignAccFollowNode1" presStyleIdx="2" presStyleCnt="12">
        <dgm:presLayoutVars>
          <dgm:bulletEnabled val="1"/>
        </dgm:presLayoutVars>
      </dgm:prSet>
      <dgm:spPr/>
    </dgm:pt>
    <dgm:pt modelId="{4F165A82-D54D-4D93-A103-4D096E1A77B2}" type="pres">
      <dgm:prSet presAssocID="{D3AB0A80-0DC1-45F7-9509-07AC2B460679}" presName="sibTransComposite" presStyleCnt="0"/>
      <dgm:spPr/>
    </dgm:pt>
    <dgm:pt modelId="{D7F6AF84-80F7-41EE-9B43-D4A489450B23}" type="pres">
      <dgm:prSet presAssocID="{BE7E66A1-A7F9-4298-93E4-07C16E3ECB6D}" presName="compositeNode" presStyleCnt="0"/>
      <dgm:spPr/>
    </dgm:pt>
    <dgm:pt modelId="{50AE9804-FBF7-45A1-8B46-8E223BB3CAA2}" type="pres">
      <dgm:prSet presAssocID="{BE7E66A1-A7F9-4298-93E4-07C16E3ECB6D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153AD6B8-7794-4D2E-9909-B4E808B3CCCA}" type="pres">
      <dgm:prSet presAssocID="{BE7E66A1-A7F9-4298-93E4-07C16E3ECB6D}" presName="parSh" presStyleCnt="0"/>
      <dgm:spPr/>
    </dgm:pt>
    <dgm:pt modelId="{FCDCB66E-F7E9-43D2-9D62-C4CEA3877F0B}" type="pres">
      <dgm:prSet presAssocID="{BE7E66A1-A7F9-4298-93E4-07C16E3ECB6D}" presName="lineNode" presStyleLbl="alignAccFollowNode1" presStyleIdx="3" presStyleCnt="12"/>
      <dgm:spPr/>
    </dgm:pt>
    <dgm:pt modelId="{622A53D4-795A-416C-BEF3-53BF22CCAD78}" type="pres">
      <dgm:prSet presAssocID="{BE7E66A1-A7F9-4298-93E4-07C16E3ECB6D}" presName="lineArrowNode" presStyleLbl="alignAccFollowNode1" presStyleIdx="4" presStyleCnt="12"/>
      <dgm:spPr/>
    </dgm:pt>
    <dgm:pt modelId="{440BE811-2BDE-41A7-87B0-6011FE22BD14}" type="pres">
      <dgm:prSet presAssocID="{CDA4B665-9B8B-4661-BF34-E3269FB49D07}" presName="sibTransNodeCircle" presStyleLbl="alignNode1" presStyleIdx="1" presStyleCnt="4">
        <dgm:presLayoutVars>
          <dgm:chMax val="0"/>
          <dgm:bulletEnabled/>
        </dgm:presLayoutVars>
      </dgm:prSet>
      <dgm:spPr/>
    </dgm:pt>
    <dgm:pt modelId="{6067911B-0518-4194-9F77-5CDA317FD706}" type="pres">
      <dgm:prSet presAssocID="{CDA4B665-9B8B-4661-BF34-E3269FB49D07}" presName="spacerBetweenCircleAndCallout" presStyleCnt="0">
        <dgm:presLayoutVars/>
      </dgm:prSet>
      <dgm:spPr/>
    </dgm:pt>
    <dgm:pt modelId="{224BA758-06F4-4019-AD90-535974A9F2F4}" type="pres">
      <dgm:prSet presAssocID="{BE7E66A1-A7F9-4298-93E4-07C16E3ECB6D}" presName="nodeText" presStyleLbl="alignAccFollowNode1" presStyleIdx="5" presStyleCnt="12">
        <dgm:presLayoutVars>
          <dgm:bulletEnabled val="1"/>
        </dgm:presLayoutVars>
      </dgm:prSet>
      <dgm:spPr/>
    </dgm:pt>
    <dgm:pt modelId="{6283E735-80F0-42F4-943D-11DC48ADFCA3}" type="pres">
      <dgm:prSet presAssocID="{CDA4B665-9B8B-4661-BF34-E3269FB49D07}" presName="sibTransComposite" presStyleCnt="0"/>
      <dgm:spPr/>
    </dgm:pt>
    <dgm:pt modelId="{80B27B65-0ADF-4442-90BE-0561FA754A62}" type="pres">
      <dgm:prSet presAssocID="{04119C64-D39C-4359-9E91-182E9D77BA53}" presName="compositeNode" presStyleCnt="0"/>
      <dgm:spPr/>
    </dgm:pt>
    <dgm:pt modelId="{E76C4A90-79AB-4A29-B6DE-63B78FFF2ED8}" type="pres">
      <dgm:prSet presAssocID="{04119C64-D39C-4359-9E91-182E9D77BA53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AD356D09-FB06-4B5D-B884-039C69254610}" type="pres">
      <dgm:prSet presAssocID="{04119C64-D39C-4359-9E91-182E9D77BA53}" presName="parSh" presStyleCnt="0"/>
      <dgm:spPr/>
    </dgm:pt>
    <dgm:pt modelId="{DDB4D136-2883-4CB0-AC5C-56CF1653F62E}" type="pres">
      <dgm:prSet presAssocID="{04119C64-D39C-4359-9E91-182E9D77BA53}" presName="lineNode" presStyleLbl="alignAccFollowNode1" presStyleIdx="6" presStyleCnt="12"/>
      <dgm:spPr/>
    </dgm:pt>
    <dgm:pt modelId="{422B5535-4D47-4290-98D5-BA1AAA7794EC}" type="pres">
      <dgm:prSet presAssocID="{04119C64-D39C-4359-9E91-182E9D77BA53}" presName="lineArrowNode" presStyleLbl="alignAccFollowNode1" presStyleIdx="7" presStyleCnt="12"/>
      <dgm:spPr/>
    </dgm:pt>
    <dgm:pt modelId="{A537FA53-0A46-4845-9949-DAFF1B850A13}" type="pres">
      <dgm:prSet presAssocID="{E98E28CA-FE70-4F73-BC76-9D632E551889}" presName="sibTransNodeCircle" presStyleLbl="alignNode1" presStyleIdx="2" presStyleCnt="4">
        <dgm:presLayoutVars>
          <dgm:chMax val="0"/>
          <dgm:bulletEnabled/>
        </dgm:presLayoutVars>
      </dgm:prSet>
      <dgm:spPr/>
    </dgm:pt>
    <dgm:pt modelId="{4F1AC4FE-733F-4417-A341-C6B0A4E721E0}" type="pres">
      <dgm:prSet presAssocID="{E98E28CA-FE70-4F73-BC76-9D632E551889}" presName="spacerBetweenCircleAndCallout" presStyleCnt="0">
        <dgm:presLayoutVars/>
      </dgm:prSet>
      <dgm:spPr/>
    </dgm:pt>
    <dgm:pt modelId="{D6848175-5631-4C74-9001-AC2DF80A6441}" type="pres">
      <dgm:prSet presAssocID="{04119C64-D39C-4359-9E91-182E9D77BA53}" presName="nodeText" presStyleLbl="alignAccFollowNode1" presStyleIdx="8" presStyleCnt="12">
        <dgm:presLayoutVars>
          <dgm:bulletEnabled val="1"/>
        </dgm:presLayoutVars>
      </dgm:prSet>
      <dgm:spPr/>
    </dgm:pt>
    <dgm:pt modelId="{87937AA3-5749-4027-821D-E28ABCFB31AF}" type="pres">
      <dgm:prSet presAssocID="{E98E28CA-FE70-4F73-BC76-9D632E551889}" presName="sibTransComposite" presStyleCnt="0"/>
      <dgm:spPr/>
    </dgm:pt>
    <dgm:pt modelId="{DAD0F3A0-6488-412A-937B-9D1FEA490DEF}" type="pres">
      <dgm:prSet presAssocID="{F5A41111-997D-4873-B218-4A7D4EAA0570}" presName="compositeNode" presStyleCnt="0"/>
      <dgm:spPr/>
    </dgm:pt>
    <dgm:pt modelId="{F8256E87-304C-4CD6-8C28-5769A0EEA8F1}" type="pres">
      <dgm:prSet presAssocID="{F5A41111-997D-4873-B218-4A7D4EAA0570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298DC8FB-4B5E-4F33-9F9B-ABE87D6F66E1}" type="pres">
      <dgm:prSet presAssocID="{F5A41111-997D-4873-B218-4A7D4EAA0570}" presName="parSh" presStyleCnt="0"/>
      <dgm:spPr/>
    </dgm:pt>
    <dgm:pt modelId="{742A1D8F-3C52-4FD2-A3AD-785FA0AB6779}" type="pres">
      <dgm:prSet presAssocID="{F5A41111-997D-4873-B218-4A7D4EAA0570}" presName="lineNode" presStyleLbl="alignAccFollowNode1" presStyleIdx="9" presStyleCnt="12"/>
      <dgm:spPr/>
    </dgm:pt>
    <dgm:pt modelId="{CA4B54B5-BA99-40DA-A80B-507EE1DCF3CC}" type="pres">
      <dgm:prSet presAssocID="{F5A41111-997D-4873-B218-4A7D4EAA0570}" presName="lineArrowNode" presStyleLbl="alignAccFollowNode1" presStyleIdx="10" presStyleCnt="12"/>
      <dgm:spPr/>
    </dgm:pt>
    <dgm:pt modelId="{177CA8CD-981B-4190-AA26-EC92F5525C6D}" type="pres">
      <dgm:prSet presAssocID="{9FEA8878-660C-41B0-B04C-1EB513AA6B32}" presName="sibTransNodeCircle" presStyleLbl="alignNode1" presStyleIdx="3" presStyleCnt="4">
        <dgm:presLayoutVars>
          <dgm:chMax val="0"/>
          <dgm:bulletEnabled/>
        </dgm:presLayoutVars>
      </dgm:prSet>
      <dgm:spPr/>
    </dgm:pt>
    <dgm:pt modelId="{4C2101B6-CA64-4EFF-9F7E-C4A3120EC6D1}" type="pres">
      <dgm:prSet presAssocID="{9FEA8878-660C-41B0-B04C-1EB513AA6B32}" presName="spacerBetweenCircleAndCallout" presStyleCnt="0">
        <dgm:presLayoutVars/>
      </dgm:prSet>
      <dgm:spPr/>
    </dgm:pt>
    <dgm:pt modelId="{46C5C469-DCEE-4FE1-A0C2-90FCFE7C6FC3}" type="pres">
      <dgm:prSet presAssocID="{F5A41111-997D-4873-B218-4A7D4EAA0570}" presName="nodeText" presStyleLbl="alignAccFollowNode1" presStyleIdx="11" presStyleCnt="12">
        <dgm:presLayoutVars>
          <dgm:bulletEnabled val="1"/>
        </dgm:presLayoutVars>
      </dgm:prSet>
      <dgm:spPr/>
    </dgm:pt>
  </dgm:ptLst>
  <dgm:cxnLst>
    <dgm:cxn modelId="{C4AF9F1D-BD0D-44E7-8FF1-639E9B98DAE9}" srcId="{B6FB2416-B5C1-40BD-B280-710952F0E334}" destId="{56E7E78D-FCB8-437F-AF56-205FF053BED6}" srcOrd="0" destOrd="0" parTransId="{6835B9AD-E0A4-44CD-89B4-1AA3F2E221A4}" sibTransId="{D3AB0A80-0DC1-45F7-9509-07AC2B460679}"/>
    <dgm:cxn modelId="{F9F64F2A-AA2D-4F89-A723-C26D70FA7009}" type="presOf" srcId="{9FEA8878-660C-41B0-B04C-1EB513AA6B32}" destId="{177CA8CD-981B-4190-AA26-EC92F5525C6D}" srcOrd="0" destOrd="0" presId="urn:microsoft.com/office/officeart/2016/7/layout/LinearArrowProcessNumbered"/>
    <dgm:cxn modelId="{B12C7E2B-CF6B-476D-8591-8E76FB25246B}" type="presOf" srcId="{E98E28CA-FE70-4F73-BC76-9D632E551889}" destId="{A537FA53-0A46-4845-9949-DAFF1B850A13}" srcOrd="0" destOrd="0" presId="urn:microsoft.com/office/officeart/2016/7/layout/LinearArrowProcessNumbered"/>
    <dgm:cxn modelId="{37675A2C-A0B9-4F0A-A830-893E17F29A56}" type="presOf" srcId="{56E7E78D-FCB8-437F-AF56-205FF053BED6}" destId="{CC845358-98F0-454C-9CAB-2FF065941D1C}" srcOrd="0" destOrd="0" presId="urn:microsoft.com/office/officeart/2016/7/layout/LinearArrowProcessNumbered"/>
    <dgm:cxn modelId="{62E41A30-F7DD-48EC-8E4A-1A26A3F4DDB1}" type="presOf" srcId="{04119C64-D39C-4359-9E91-182E9D77BA53}" destId="{D6848175-5631-4C74-9001-AC2DF80A6441}" srcOrd="0" destOrd="0" presId="urn:microsoft.com/office/officeart/2016/7/layout/LinearArrowProcessNumbered"/>
    <dgm:cxn modelId="{00B2C23C-344B-476F-8C53-FCB5E4A387FA}" type="presOf" srcId="{D3AB0A80-0DC1-45F7-9509-07AC2B460679}" destId="{9CD86E71-D196-4136-8D3F-E5C02AA1D77A}" srcOrd="0" destOrd="0" presId="urn:microsoft.com/office/officeart/2016/7/layout/LinearArrowProcessNumbered"/>
    <dgm:cxn modelId="{56B5913D-3BDC-4DE8-B00C-14B957D84FDE}" srcId="{B6FB2416-B5C1-40BD-B280-710952F0E334}" destId="{F5A41111-997D-4873-B218-4A7D4EAA0570}" srcOrd="3" destOrd="0" parTransId="{734C7398-D268-49DB-B2CA-F5C25E195D33}" sibTransId="{9FEA8878-660C-41B0-B04C-1EB513AA6B32}"/>
    <dgm:cxn modelId="{12ED8F5F-9821-4260-8045-B882C6DB0F4C}" srcId="{B6FB2416-B5C1-40BD-B280-710952F0E334}" destId="{04119C64-D39C-4359-9E91-182E9D77BA53}" srcOrd="2" destOrd="0" parTransId="{1DEDBD36-6488-4BA5-95BD-2ED83693053A}" sibTransId="{E98E28CA-FE70-4F73-BC76-9D632E551889}"/>
    <dgm:cxn modelId="{91039761-2859-4D3B-8FAC-DB540A4A4349}" type="presOf" srcId="{BE7E66A1-A7F9-4298-93E4-07C16E3ECB6D}" destId="{224BA758-06F4-4019-AD90-535974A9F2F4}" srcOrd="0" destOrd="0" presId="urn:microsoft.com/office/officeart/2016/7/layout/LinearArrowProcessNumbered"/>
    <dgm:cxn modelId="{858C5F47-3466-4E2D-BE34-2098EDFC9FE0}" type="presOf" srcId="{F5A41111-997D-4873-B218-4A7D4EAA0570}" destId="{46C5C469-DCEE-4FE1-A0C2-90FCFE7C6FC3}" srcOrd="0" destOrd="0" presId="urn:microsoft.com/office/officeart/2016/7/layout/LinearArrowProcessNumbered"/>
    <dgm:cxn modelId="{BEB2D776-5269-43EA-8845-C0B32EA6B5BA}" srcId="{B6FB2416-B5C1-40BD-B280-710952F0E334}" destId="{BE7E66A1-A7F9-4298-93E4-07C16E3ECB6D}" srcOrd="1" destOrd="0" parTransId="{1E6521FA-660C-4A2B-8218-368115E863B3}" sibTransId="{CDA4B665-9B8B-4661-BF34-E3269FB49D07}"/>
    <dgm:cxn modelId="{0D870859-440A-40EB-9EAD-3A4A038862D8}" type="presOf" srcId="{CDA4B665-9B8B-4661-BF34-E3269FB49D07}" destId="{440BE811-2BDE-41A7-87B0-6011FE22BD14}" srcOrd="0" destOrd="0" presId="urn:microsoft.com/office/officeart/2016/7/layout/LinearArrowProcessNumbered"/>
    <dgm:cxn modelId="{8FADD3C4-5A3B-4FB0-B7DA-C5CD6C371F22}" type="presOf" srcId="{B6FB2416-B5C1-40BD-B280-710952F0E334}" destId="{86B7B6B3-FC2A-427D-AE0A-90061A3A905B}" srcOrd="0" destOrd="0" presId="urn:microsoft.com/office/officeart/2016/7/layout/LinearArrowProcessNumbered"/>
    <dgm:cxn modelId="{C0E9550B-A2EF-499D-9545-3C7D58098934}" type="presParOf" srcId="{86B7B6B3-FC2A-427D-AE0A-90061A3A905B}" destId="{D77055BA-3F3D-4E9D-BFFA-8146E6FC16EE}" srcOrd="0" destOrd="0" presId="urn:microsoft.com/office/officeart/2016/7/layout/LinearArrowProcessNumbered"/>
    <dgm:cxn modelId="{6662DBF2-3089-4A99-A810-229D19B49321}" type="presParOf" srcId="{D77055BA-3F3D-4E9D-BFFA-8146E6FC16EE}" destId="{83092E5D-2D49-407A-AB30-6DB3A5257DE8}" srcOrd="0" destOrd="0" presId="urn:microsoft.com/office/officeart/2016/7/layout/LinearArrowProcessNumbered"/>
    <dgm:cxn modelId="{B3F99514-B95C-4B01-86B7-BE7A815A167C}" type="presParOf" srcId="{D77055BA-3F3D-4E9D-BFFA-8146E6FC16EE}" destId="{94897B57-F91E-43F5-AFE5-95E20C46BE12}" srcOrd="1" destOrd="0" presId="urn:microsoft.com/office/officeart/2016/7/layout/LinearArrowProcessNumbered"/>
    <dgm:cxn modelId="{1202C8EE-CB09-4131-A29F-49834732789B}" type="presParOf" srcId="{94897B57-F91E-43F5-AFE5-95E20C46BE12}" destId="{D533989B-2365-46C5-80A4-C6EAA2F52F4D}" srcOrd="0" destOrd="0" presId="urn:microsoft.com/office/officeart/2016/7/layout/LinearArrowProcessNumbered"/>
    <dgm:cxn modelId="{E2855FCE-0DCA-40B1-919F-209D799805D7}" type="presParOf" srcId="{94897B57-F91E-43F5-AFE5-95E20C46BE12}" destId="{077B8FBA-C078-4F50-A952-CC981A1B0F87}" srcOrd="1" destOrd="0" presId="urn:microsoft.com/office/officeart/2016/7/layout/LinearArrowProcessNumbered"/>
    <dgm:cxn modelId="{9EC4902E-7C0A-4EF0-AABC-A775DBB0998E}" type="presParOf" srcId="{94897B57-F91E-43F5-AFE5-95E20C46BE12}" destId="{9CD86E71-D196-4136-8D3F-E5C02AA1D77A}" srcOrd="2" destOrd="0" presId="urn:microsoft.com/office/officeart/2016/7/layout/LinearArrowProcessNumbered"/>
    <dgm:cxn modelId="{2C70530A-C727-4A4D-B98A-8A302024DBAD}" type="presParOf" srcId="{94897B57-F91E-43F5-AFE5-95E20C46BE12}" destId="{BDCC2800-7466-4FE1-B00F-18C7999DB967}" srcOrd="3" destOrd="0" presId="urn:microsoft.com/office/officeart/2016/7/layout/LinearArrowProcessNumbered"/>
    <dgm:cxn modelId="{5936BAED-5304-4DD4-A884-796834909A71}" type="presParOf" srcId="{D77055BA-3F3D-4E9D-BFFA-8146E6FC16EE}" destId="{CC845358-98F0-454C-9CAB-2FF065941D1C}" srcOrd="2" destOrd="0" presId="urn:microsoft.com/office/officeart/2016/7/layout/LinearArrowProcessNumbered"/>
    <dgm:cxn modelId="{D8293781-ED00-4DA6-9FBD-535C26FB383D}" type="presParOf" srcId="{86B7B6B3-FC2A-427D-AE0A-90061A3A905B}" destId="{4F165A82-D54D-4D93-A103-4D096E1A77B2}" srcOrd="1" destOrd="0" presId="urn:microsoft.com/office/officeart/2016/7/layout/LinearArrowProcessNumbered"/>
    <dgm:cxn modelId="{4BAB7BF1-7309-436D-BDD4-6F4D7BB6D798}" type="presParOf" srcId="{86B7B6B3-FC2A-427D-AE0A-90061A3A905B}" destId="{D7F6AF84-80F7-41EE-9B43-D4A489450B23}" srcOrd="2" destOrd="0" presId="urn:microsoft.com/office/officeart/2016/7/layout/LinearArrowProcessNumbered"/>
    <dgm:cxn modelId="{6F80D254-FBE2-4ED9-A7A2-4F11C28E9021}" type="presParOf" srcId="{D7F6AF84-80F7-41EE-9B43-D4A489450B23}" destId="{50AE9804-FBF7-45A1-8B46-8E223BB3CAA2}" srcOrd="0" destOrd="0" presId="urn:microsoft.com/office/officeart/2016/7/layout/LinearArrowProcessNumbered"/>
    <dgm:cxn modelId="{A9832CCB-3F36-4C67-9DDE-49CD379E33F9}" type="presParOf" srcId="{D7F6AF84-80F7-41EE-9B43-D4A489450B23}" destId="{153AD6B8-7794-4D2E-9909-B4E808B3CCCA}" srcOrd="1" destOrd="0" presId="urn:microsoft.com/office/officeart/2016/7/layout/LinearArrowProcessNumbered"/>
    <dgm:cxn modelId="{F35D493D-9A3B-4BEC-8391-95B5360B6087}" type="presParOf" srcId="{153AD6B8-7794-4D2E-9909-B4E808B3CCCA}" destId="{FCDCB66E-F7E9-43D2-9D62-C4CEA3877F0B}" srcOrd="0" destOrd="0" presId="urn:microsoft.com/office/officeart/2016/7/layout/LinearArrowProcessNumbered"/>
    <dgm:cxn modelId="{884D1BA9-8032-421C-94AA-5AFE66C98055}" type="presParOf" srcId="{153AD6B8-7794-4D2E-9909-B4E808B3CCCA}" destId="{622A53D4-795A-416C-BEF3-53BF22CCAD78}" srcOrd="1" destOrd="0" presId="urn:microsoft.com/office/officeart/2016/7/layout/LinearArrowProcessNumbered"/>
    <dgm:cxn modelId="{D3E4CE24-B6B2-4D6E-9D9D-E4CF15B9A159}" type="presParOf" srcId="{153AD6B8-7794-4D2E-9909-B4E808B3CCCA}" destId="{440BE811-2BDE-41A7-87B0-6011FE22BD14}" srcOrd="2" destOrd="0" presId="urn:microsoft.com/office/officeart/2016/7/layout/LinearArrowProcessNumbered"/>
    <dgm:cxn modelId="{31EF8620-6428-4FE3-B3B4-38FF2E0A79F4}" type="presParOf" srcId="{153AD6B8-7794-4D2E-9909-B4E808B3CCCA}" destId="{6067911B-0518-4194-9F77-5CDA317FD706}" srcOrd="3" destOrd="0" presId="urn:microsoft.com/office/officeart/2016/7/layout/LinearArrowProcessNumbered"/>
    <dgm:cxn modelId="{3FF67557-E8EC-4681-8693-5923A32A60DD}" type="presParOf" srcId="{D7F6AF84-80F7-41EE-9B43-D4A489450B23}" destId="{224BA758-06F4-4019-AD90-535974A9F2F4}" srcOrd="2" destOrd="0" presId="urn:microsoft.com/office/officeart/2016/7/layout/LinearArrowProcessNumbered"/>
    <dgm:cxn modelId="{D24AE169-A4BE-4731-AAFB-3FE109A11CBB}" type="presParOf" srcId="{86B7B6B3-FC2A-427D-AE0A-90061A3A905B}" destId="{6283E735-80F0-42F4-943D-11DC48ADFCA3}" srcOrd="3" destOrd="0" presId="urn:microsoft.com/office/officeart/2016/7/layout/LinearArrowProcessNumbered"/>
    <dgm:cxn modelId="{E1504DE2-496A-4CD0-AF79-EE5FD90EAC26}" type="presParOf" srcId="{86B7B6B3-FC2A-427D-AE0A-90061A3A905B}" destId="{80B27B65-0ADF-4442-90BE-0561FA754A62}" srcOrd="4" destOrd="0" presId="urn:microsoft.com/office/officeart/2016/7/layout/LinearArrowProcessNumbered"/>
    <dgm:cxn modelId="{874678ED-4D8D-4494-9164-323072039463}" type="presParOf" srcId="{80B27B65-0ADF-4442-90BE-0561FA754A62}" destId="{E76C4A90-79AB-4A29-B6DE-63B78FFF2ED8}" srcOrd="0" destOrd="0" presId="urn:microsoft.com/office/officeart/2016/7/layout/LinearArrowProcessNumbered"/>
    <dgm:cxn modelId="{A00BA4B2-B4B6-4D05-8E9D-18091AD99832}" type="presParOf" srcId="{80B27B65-0ADF-4442-90BE-0561FA754A62}" destId="{AD356D09-FB06-4B5D-B884-039C69254610}" srcOrd="1" destOrd="0" presId="urn:microsoft.com/office/officeart/2016/7/layout/LinearArrowProcessNumbered"/>
    <dgm:cxn modelId="{20A7B8C4-C5A3-4368-A5DC-73AB47D8FB16}" type="presParOf" srcId="{AD356D09-FB06-4B5D-B884-039C69254610}" destId="{DDB4D136-2883-4CB0-AC5C-56CF1653F62E}" srcOrd="0" destOrd="0" presId="urn:microsoft.com/office/officeart/2016/7/layout/LinearArrowProcessNumbered"/>
    <dgm:cxn modelId="{87324C09-4138-4F46-9B23-EB4002D53B09}" type="presParOf" srcId="{AD356D09-FB06-4B5D-B884-039C69254610}" destId="{422B5535-4D47-4290-98D5-BA1AAA7794EC}" srcOrd="1" destOrd="0" presId="urn:microsoft.com/office/officeart/2016/7/layout/LinearArrowProcessNumbered"/>
    <dgm:cxn modelId="{B4A08FFE-40D0-4652-93B0-AC365622E0F9}" type="presParOf" srcId="{AD356D09-FB06-4B5D-B884-039C69254610}" destId="{A537FA53-0A46-4845-9949-DAFF1B850A13}" srcOrd="2" destOrd="0" presId="urn:microsoft.com/office/officeart/2016/7/layout/LinearArrowProcessNumbered"/>
    <dgm:cxn modelId="{5933F884-850D-4688-996F-3F2130ECDE5E}" type="presParOf" srcId="{AD356D09-FB06-4B5D-B884-039C69254610}" destId="{4F1AC4FE-733F-4417-A341-C6B0A4E721E0}" srcOrd="3" destOrd="0" presId="urn:microsoft.com/office/officeart/2016/7/layout/LinearArrowProcessNumbered"/>
    <dgm:cxn modelId="{485D7864-E598-47B4-AA3F-E48EF2519EB4}" type="presParOf" srcId="{80B27B65-0ADF-4442-90BE-0561FA754A62}" destId="{D6848175-5631-4C74-9001-AC2DF80A6441}" srcOrd="2" destOrd="0" presId="urn:microsoft.com/office/officeart/2016/7/layout/LinearArrowProcessNumbered"/>
    <dgm:cxn modelId="{D8F048CA-C4C8-4DB2-BE5B-494543961144}" type="presParOf" srcId="{86B7B6B3-FC2A-427D-AE0A-90061A3A905B}" destId="{87937AA3-5749-4027-821D-E28ABCFB31AF}" srcOrd="5" destOrd="0" presId="urn:microsoft.com/office/officeart/2016/7/layout/LinearArrowProcessNumbered"/>
    <dgm:cxn modelId="{5C4DCCE5-5758-4BA2-985F-4825CBD0F552}" type="presParOf" srcId="{86B7B6B3-FC2A-427D-AE0A-90061A3A905B}" destId="{DAD0F3A0-6488-412A-937B-9D1FEA490DEF}" srcOrd="6" destOrd="0" presId="urn:microsoft.com/office/officeart/2016/7/layout/LinearArrowProcessNumbered"/>
    <dgm:cxn modelId="{F179B9FF-28DB-4735-B559-D1CB7BF76B89}" type="presParOf" srcId="{DAD0F3A0-6488-412A-937B-9D1FEA490DEF}" destId="{F8256E87-304C-4CD6-8C28-5769A0EEA8F1}" srcOrd="0" destOrd="0" presId="urn:microsoft.com/office/officeart/2016/7/layout/LinearArrowProcessNumbered"/>
    <dgm:cxn modelId="{1500FCFC-00E3-41DA-AC1B-019DB093B6D9}" type="presParOf" srcId="{DAD0F3A0-6488-412A-937B-9D1FEA490DEF}" destId="{298DC8FB-4B5E-4F33-9F9B-ABE87D6F66E1}" srcOrd="1" destOrd="0" presId="urn:microsoft.com/office/officeart/2016/7/layout/LinearArrowProcessNumbered"/>
    <dgm:cxn modelId="{366090F4-B008-4085-A793-75DFF188CC5C}" type="presParOf" srcId="{298DC8FB-4B5E-4F33-9F9B-ABE87D6F66E1}" destId="{742A1D8F-3C52-4FD2-A3AD-785FA0AB6779}" srcOrd="0" destOrd="0" presId="urn:microsoft.com/office/officeart/2016/7/layout/LinearArrowProcessNumbered"/>
    <dgm:cxn modelId="{D321222E-5CC3-4BF4-8589-76E5C13FC1FA}" type="presParOf" srcId="{298DC8FB-4B5E-4F33-9F9B-ABE87D6F66E1}" destId="{CA4B54B5-BA99-40DA-A80B-507EE1DCF3CC}" srcOrd="1" destOrd="0" presId="urn:microsoft.com/office/officeart/2016/7/layout/LinearArrowProcessNumbered"/>
    <dgm:cxn modelId="{2CCCA52F-32EC-4338-A58A-C66D493B6612}" type="presParOf" srcId="{298DC8FB-4B5E-4F33-9F9B-ABE87D6F66E1}" destId="{177CA8CD-981B-4190-AA26-EC92F5525C6D}" srcOrd="2" destOrd="0" presId="urn:microsoft.com/office/officeart/2016/7/layout/LinearArrowProcessNumbered"/>
    <dgm:cxn modelId="{54676A7E-F124-490A-9440-6834BA9DEF27}" type="presParOf" srcId="{298DC8FB-4B5E-4F33-9F9B-ABE87D6F66E1}" destId="{4C2101B6-CA64-4EFF-9F7E-C4A3120EC6D1}" srcOrd="3" destOrd="0" presId="urn:microsoft.com/office/officeart/2016/7/layout/LinearArrowProcessNumbered"/>
    <dgm:cxn modelId="{729DA485-4CC1-4521-AC6F-B7A55111A840}" type="presParOf" srcId="{DAD0F3A0-6488-412A-937B-9D1FEA490DEF}" destId="{46C5C469-DCEE-4FE1-A0C2-90FCFE7C6FC3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082BD9-E853-48A8-B4A3-2F6115E4E62D}">
      <dsp:nvSpPr>
        <dsp:cNvPr id="0" name=""/>
        <dsp:cNvSpPr/>
      </dsp:nvSpPr>
      <dsp:spPr>
        <a:xfrm>
          <a:off x="2784" y="790165"/>
          <a:ext cx="504984" cy="5049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9527A-2906-4E2E-A786-96BF123F7D18}">
      <dsp:nvSpPr>
        <dsp:cNvPr id="0" name=""/>
        <dsp:cNvSpPr/>
      </dsp:nvSpPr>
      <dsp:spPr>
        <a:xfrm>
          <a:off x="2784" y="1421811"/>
          <a:ext cx="1442812" cy="8699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AI’s rapid uptake (e.g., ChatGPT) spotlights</a:t>
          </a:r>
        </a:p>
      </dsp:txBody>
      <dsp:txXfrm>
        <a:off x="2784" y="1421811"/>
        <a:ext cx="1442812" cy="869914"/>
      </dsp:txXfrm>
    </dsp:sp>
    <dsp:sp modelId="{A81BAF84-10AD-477C-8E9D-94850E553B88}">
      <dsp:nvSpPr>
        <dsp:cNvPr id="0" name=""/>
        <dsp:cNvSpPr/>
      </dsp:nvSpPr>
      <dsp:spPr>
        <a:xfrm>
          <a:off x="2784" y="2350638"/>
          <a:ext cx="1442812" cy="138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Economic costs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Benefits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Risks</a:t>
          </a:r>
        </a:p>
      </dsp:txBody>
      <dsp:txXfrm>
        <a:off x="2784" y="2350638"/>
        <a:ext cx="1442812" cy="1385159"/>
      </dsp:txXfrm>
    </dsp:sp>
    <dsp:sp modelId="{7693241E-8F0C-48F6-80EC-26959E29866B}">
      <dsp:nvSpPr>
        <dsp:cNvPr id="0" name=""/>
        <dsp:cNvSpPr/>
      </dsp:nvSpPr>
      <dsp:spPr>
        <a:xfrm>
          <a:off x="1698089" y="790165"/>
          <a:ext cx="504984" cy="5049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E072C9-D389-4020-85EC-5BC8062B3C4F}">
      <dsp:nvSpPr>
        <dsp:cNvPr id="0" name=""/>
        <dsp:cNvSpPr/>
      </dsp:nvSpPr>
      <dsp:spPr>
        <a:xfrm>
          <a:off x="1698089" y="1421811"/>
          <a:ext cx="1442812" cy="8699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Uses six economic principles to frame AI impacts</a:t>
          </a:r>
        </a:p>
      </dsp:txBody>
      <dsp:txXfrm>
        <a:off x="1698089" y="1421811"/>
        <a:ext cx="1442812" cy="869914"/>
      </dsp:txXfrm>
    </dsp:sp>
    <dsp:sp modelId="{A6EC97B5-578A-4147-93E2-6C3DB3944E27}">
      <dsp:nvSpPr>
        <dsp:cNvPr id="0" name=""/>
        <dsp:cNvSpPr/>
      </dsp:nvSpPr>
      <dsp:spPr>
        <a:xfrm>
          <a:off x="1698089" y="2350638"/>
          <a:ext cx="1442812" cy="138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Choice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Costs	 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Incentives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Systems 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Trade 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Effects </a:t>
          </a:r>
        </a:p>
      </dsp:txBody>
      <dsp:txXfrm>
        <a:off x="1698089" y="2350638"/>
        <a:ext cx="1442812" cy="1385159"/>
      </dsp:txXfrm>
    </dsp:sp>
    <dsp:sp modelId="{0F04E94A-856A-449E-9BCD-3AA7C5682A0C}">
      <dsp:nvSpPr>
        <dsp:cNvPr id="0" name=""/>
        <dsp:cNvSpPr/>
      </dsp:nvSpPr>
      <dsp:spPr>
        <a:xfrm>
          <a:off x="3393393" y="790165"/>
          <a:ext cx="504984" cy="5049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E4E457-00C1-4D14-A64E-69159D60AF09}">
      <dsp:nvSpPr>
        <dsp:cNvPr id="0" name=""/>
        <dsp:cNvSpPr/>
      </dsp:nvSpPr>
      <dsp:spPr>
        <a:xfrm>
          <a:off x="3393393" y="1421811"/>
          <a:ext cx="1442812" cy="8699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Benefits</a:t>
          </a:r>
        </a:p>
      </dsp:txBody>
      <dsp:txXfrm>
        <a:off x="3393393" y="1421811"/>
        <a:ext cx="1442812" cy="869914"/>
      </dsp:txXfrm>
    </dsp:sp>
    <dsp:sp modelId="{FBDDEA4C-0201-4D4F-93F1-A5CE0CE6D6AD}">
      <dsp:nvSpPr>
        <dsp:cNvPr id="0" name=""/>
        <dsp:cNvSpPr/>
      </dsp:nvSpPr>
      <dsp:spPr>
        <a:xfrm>
          <a:off x="3393393" y="2350638"/>
          <a:ext cx="1442812" cy="138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Efficiency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Productivity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Voluntary trade gains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New services across sectors</a:t>
          </a:r>
        </a:p>
      </dsp:txBody>
      <dsp:txXfrm>
        <a:off x="3393393" y="2350638"/>
        <a:ext cx="1442812" cy="1385159"/>
      </dsp:txXfrm>
    </dsp:sp>
    <dsp:sp modelId="{31C7BB4B-F3F0-49C1-A50A-7155DDE3011E}">
      <dsp:nvSpPr>
        <dsp:cNvPr id="0" name=""/>
        <dsp:cNvSpPr/>
      </dsp:nvSpPr>
      <dsp:spPr>
        <a:xfrm>
          <a:off x="5088698" y="790165"/>
          <a:ext cx="504984" cy="5049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8A07F-E7BF-4BB7-AD05-F1EFFCC69C66}">
      <dsp:nvSpPr>
        <dsp:cNvPr id="0" name=""/>
        <dsp:cNvSpPr/>
      </dsp:nvSpPr>
      <dsp:spPr>
        <a:xfrm>
          <a:off x="5088698" y="1421811"/>
          <a:ext cx="1442812" cy="8699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Costs/Risks</a:t>
          </a:r>
        </a:p>
      </dsp:txBody>
      <dsp:txXfrm>
        <a:off x="5088698" y="1421811"/>
        <a:ext cx="1442812" cy="869914"/>
      </dsp:txXfrm>
    </dsp:sp>
    <dsp:sp modelId="{AC732D5C-BE30-498E-B13A-27741650AD50}">
      <dsp:nvSpPr>
        <dsp:cNvPr id="0" name=""/>
        <dsp:cNvSpPr/>
      </dsp:nvSpPr>
      <dsp:spPr>
        <a:xfrm>
          <a:off x="5088698" y="2350638"/>
          <a:ext cx="1442812" cy="138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Job disruption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Energy demand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Security threats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Misinformation</a:t>
          </a:r>
        </a:p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Regulatory capture</a:t>
          </a:r>
        </a:p>
      </dsp:txBody>
      <dsp:txXfrm>
        <a:off x="5088698" y="2350638"/>
        <a:ext cx="1442812" cy="1385159"/>
      </dsp:txXfrm>
    </dsp:sp>
    <dsp:sp modelId="{051B3360-192E-459D-A1AB-D4D261F99317}">
      <dsp:nvSpPr>
        <dsp:cNvPr id="0" name=""/>
        <dsp:cNvSpPr/>
      </dsp:nvSpPr>
      <dsp:spPr>
        <a:xfrm>
          <a:off x="6784003" y="790165"/>
          <a:ext cx="504984" cy="5049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025516-B082-42EA-93E8-E8462B3F3AF3}">
      <dsp:nvSpPr>
        <dsp:cNvPr id="0" name=""/>
        <dsp:cNvSpPr/>
      </dsp:nvSpPr>
      <dsp:spPr>
        <a:xfrm>
          <a:off x="6784003" y="1421811"/>
          <a:ext cx="1442812" cy="8699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Calls for ‘cautious optimism’</a:t>
          </a:r>
        </a:p>
      </dsp:txBody>
      <dsp:txXfrm>
        <a:off x="6784003" y="1421811"/>
        <a:ext cx="1442812" cy="869914"/>
      </dsp:txXfrm>
    </dsp:sp>
    <dsp:sp modelId="{E556B3D5-2B52-492A-9434-B572E0C1FBDA}">
      <dsp:nvSpPr>
        <dsp:cNvPr id="0" name=""/>
        <dsp:cNvSpPr/>
      </dsp:nvSpPr>
      <dsp:spPr>
        <a:xfrm>
          <a:off x="6784003" y="2350638"/>
          <a:ext cx="1442812" cy="1385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Manage risks while leveraging opportunities</a:t>
          </a:r>
        </a:p>
      </dsp:txBody>
      <dsp:txXfrm>
        <a:off x="6784003" y="2350638"/>
        <a:ext cx="1442812" cy="13851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15282-1522-4EEB-9877-0C6A5AEFA7C5}">
      <dsp:nvSpPr>
        <dsp:cNvPr id="0" name=""/>
        <dsp:cNvSpPr/>
      </dsp:nvSpPr>
      <dsp:spPr>
        <a:xfrm>
          <a:off x="471698" y="876684"/>
          <a:ext cx="504984" cy="5049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854637-8D32-430B-A21C-4C707B82F777}">
      <dsp:nvSpPr>
        <dsp:cNvPr id="0" name=""/>
        <dsp:cNvSpPr/>
      </dsp:nvSpPr>
      <dsp:spPr>
        <a:xfrm>
          <a:off x="2784" y="1500890"/>
          <a:ext cx="1442812" cy="1813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Generative AI (e.g., ChatGPT) accelerated by pandemic and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now mainstream in education </a:t>
          </a:r>
        </a:p>
      </dsp:txBody>
      <dsp:txXfrm>
        <a:off x="2784" y="1500890"/>
        <a:ext cx="1442812" cy="1813758"/>
      </dsp:txXfrm>
    </dsp:sp>
    <dsp:sp modelId="{6D44F697-7957-4645-8C41-596B3F90F42F}">
      <dsp:nvSpPr>
        <dsp:cNvPr id="0" name=""/>
        <dsp:cNvSpPr/>
      </dsp:nvSpPr>
      <dsp:spPr>
        <a:xfrm>
          <a:off x="2784" y="3370100"/>
          <a:ext cx="1442812" cy="279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2784" y="3370100"/>
        <a:ext cx="1442812" cy="279178"/>
      </dsp:txXfrm>
    </dsp:sp>
    <dsp:sp modelId="{E4772B40-8A30-4C55-82C0-350E780D50F9}">
      <dsp:nvSpPr>
        <dsp:cNvPr id="0" name=""/>
        <dsp:cNvSpPr/>
      </dsp:nvSpPr>
      <dsp:spPr>
        <a:xfrm>
          <a:off x="2167003" y="876684"/>
          <a:ext cx="504984" cy="5049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DA31B0-C071-4013-B587-5937F475DC7B}">
      <dsp:nvSpPr>
        <dsp:cNvPr id="0" name=""/>
        <dsp:cNvSpPr/>
      </dsp:nvSpPr>
      <dsp:spPr>
        <a:xfrm>
          <a:off x="1698089" y="1500890"/>
          <a:ext cx="1442812" cy="1813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Applications: Lesson planning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Rubric design 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Real‑time tutoring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Grading assistance   </a:t>
          </a:r>
        </a:p>
      </dsp:txBody>
      <dsp:txXfrm>
        <a:off x="1698089" y="1500890"/>
        <a:ext cx="1442812" cy="1813758"/>
      </dsp:txXfrm>
    </dsp:sp>
    <dsp:sp modelId="{ADC29166-6F95-4603-8EE9-7322CE04DCC3}">
      <dsp:nvSpPr>
        <dsp:cNvPr id="0" name=""/>
        <dsp:cNvSpPr/>
      </dsp:nvSpPr>
      <dsp:spPr>
        <a:xfrm>
          <a:off x="1698089" y="3370100"/>
          <a:ext cx="1442812" cy="279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1698089" y="3370100"/>
        <a:ext cx="1442812" cy="279178"/>
      </dsp:txXfrm>
    </dsp:sp>
    <dsp:sp modelId="{2DA4665F-0D8A-48A5-B62D-6BD2B753C116}">
      <dsp:nvSpPr>
        <dsp:cNvPr id="0" name=""/>
        <dsp:cNvSpPr/>
      </dsp:nvSpPr>
      <dsp:spPr>
        <a:xfrm>
          <a:off x="3862307" y="876684"/>
          <a:ext cx="504984" cy="5049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7AF8A5-68C1-4461-97D0-3A1754795711}">
      <dsp:nvSpPr>
        <dsp:cNvPr id="0" name=""/>
        <dsp:cNvSpPr/>
      </dsp:nvSpPr>
      <dsp:spPr>
        <a:xfrm>
          <a:off x="3393393" y="1500890"/>
          <a:ext cx="1442812" cy="1813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Necessitates rethinking assessment &amp; academic integrity shift to authentic</a:t>
          </a:r>
        </a:p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process‑focused evaluation</a:t>
          </a:r>
        </a:p>
      </dsp:txBody>
      <dsp:txXfrm>
        <a:off x="3393393" y="1500890"/>
        <a:ext cx="1442812" cy="1813758"/>
      </dsp:txXfrm>
    </dsp:sp>
    <dsp:sp modelId="{090417E6-DFD8-4E93-BC19-BDFF3AC3CB27}">
      <dsp:nvSpPr>
        <dsp:cNvPr id="0" name=""/>
        <dsp:cNvSpPr/>
      </dsp:nvSpPr>
      <dsp:spPr>
        <a:xfrm>
          <a:off x="3393393" y="3370100"/>
          <a:ext cx="1442812" cy="279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 dirty="0"/>
        </a:p>
      </dsp:txBody>
      <dsp:txXfrm>
        <a:off x="3393393" y="3370100"/>
        <a:ext cx="1442812" cy="279178"/>
      </dsp:txXfrm>
    </dsp:sp>
    <dsp:sp modelId="{8A87B8B3-5740-473C-9CF1-8EAB4717F439}">
      <dsp:nvSpPr>
        <dsp:cNvPr id="0" name=""/>
        <dsp:cNvSpPr/>
      </dsp:nvSpPr>
      <dsp:spPr>
        <a:xfrm>
          <a:off x="5557612" y="876684"/>
          <a:ext cx="504984" cy="50498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3B6607-9381-4047-A05E-F1FA85A5DB75}">
      <dsp:nvSpPr>
        <dsp:cNvPr id="0" name=""/>
        <dsp:cNvSpPr/>
      </dsp:nvSpPr>
      <dsp:spPr>
        <a:xfrm>
          <a:off x="5088698" y="1500890"/>
          <a:ext cx="1442812" cy="1813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AI4K12 ‘Five Big Ideas’ &amp; ethical considerations guide AI literacy and critical use</a:t>
          </a:r>
        </a:p>
      </dsp:txBody>
      <dsp:txXfrm>
        <a:off x="5088698" y="1500890"/>
        <a:ext cx="1442812" cy="1813758"/>
      </dsp:txXfrm>
    </dsp:sp>
    <dsp:sp modelId="{831DEC9C-AF99-4597-961C-1207991E347A}">
      <dsp:nvSpPr>
        <dsp:cNvPr id="0" name=""/>
        <dsp:cNvSpPr/>
      </dsp:nvSpPr>
      <dsp:spPr>
        <a:xfrm>
          <a:off x="5088698" y="3370100"/>
          <a:ext cx="1442812" cy="279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DDCF8E-D85E-4AB6-81E1-EDC4B047F8CE}">
      <dsp:nvSpPr>
        <dsp:cNvPr id="0" name=""/>
        <dsp:cNvSpPr/>
      </dsp:nvSpPr>
      <dsp:spPr>
        <a:xfrm>
          <a:off x="7252917" y="876684"/>
          <a:ext cx="504984" cy="50498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00CA7-CA68-4960-8ED6-35674D76EE11}">
      <dsp:nvSpPr>
        <dsp:cNvPr id="0" name=""/>
        <dsp:cNvSpPr/>
      </dsp:nvSpPr>
      <dsp:spPr>
        <a:xfrm>
          <a:off x="6784003" y="1500890"/>
          <a:ext cx="1442812" cy="18137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Educators urged to integrate AI for support while teaching students to verify, critique outputs</a:t>
          </a:r>
        </a:p>
      </dsp:txBody>
      <dsp:txXfrm>
        <a:off x="6784003" y="1500890"/>
        <a:ext cx="1442812" cy="1813758"/>
      </dsp:txXfrm>
    </dsp:sp>
    <dsp:sp modelId="{09006ED3-BC60-46B8-9F37-1296D047CC02}">
      <dsp:nvSpPr>
        <dsp:cNvPr id="0" name=""/>
        <dsp:cNvSpPr/>
      </dsp:nvSpPr>
      <dsp:spPr>
        <a:xfrm>
          <a:off x="6784003" y="3370100"/>
          <a:ext cx="1442812" cy="27917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B657E6-F1D4-4197-A512-08ED062D1635}">
      <dsp:nvSpPr>
        <dsp:cNvPr id="0" name=""/>
        <dsp:cNvSpPr/>
      </dsp:nvSpPr>
      <dsp:spPr>
        <a:xfrm>
          <a:off x="0" y="431616"/>
          <a:ext cx="2561209" cy="153672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Advantages:</a:t>
          </a:r>
        </a:p>
      </dsp:txBody>
      <dsp:txXfrm>
        <a:off x="0" y="431616"/>
        <a:ext cx="2561209" cy="1536725"/>
      </dsp:txXfrm>
    </dsp:sp>
    <dsp:sp modelId="{2945B615-0734-4130-A048-297CA5348516}">
      <dsp:nvSpPr>
        <dsp:cNvPr id="0" name=""/>
        <dsp:cNvSpPr/>
      </dsp:nvSpPr>
      <dsp:spPr>
        <a:xfrm>
          <a:off x="2817330" y="431616"/>
          <a:ext cx="2561209" cy="1536725"/>
        </a:xfrm>
        <a:prstGeom prst="rect">
          <a:avLst/>
        </a:prstGeom>
        <a:solidFill>
          <a:schemeClr val="accent2">
            <a:hueOff val="1288723"/>
            <a:satOff val="-3699"/>
            <a:lumOff val="-592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Efficiency &amp; time savings in planning, grading, feedback.</a:t>
          </a:r>
        </a:p>
      </dsp:txBody>
      <dsp:txXfrm>
        <a:off x="2817330" y="431616"/>
        <a:ext cx="2561209" cy="1536725"/>
      </dsp:txXfrm>
    </dsp:sp>
    <dsp:sp modelId="{A8D6649A-82D1-40A2-A478-6AADCFA32905}">
      <dsp:nvSpPr>
        <dsp:cNvPr id="0" name=""/>
        <dsp:cNvSpPr/>
      </dsp:nvSpPr>
      <dsp:spPr>
        <a:xfrm>
          <a:off x="5634661" y="431616"/>
          <a:ext cx="2561209" cy="1536725"/>
        </a:xfrm>
        <a:prstGeom prst="rect">
          <a:avLst/>
        </a:prstGeom>
        <a:solidFill>
          <a:schemeClr val="accent2">
            <a:hueOff val="2577445"/>
            <a:satOff val="-7397"/>
            <a:lumOff val="-1184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Personalized learning resources and engaging content.</a:t>
          </a:r>
        </a:p>
      </dsp:txBody>
      <dsp:txXfrm>
        <a:off x="5634661" y="431616"/>
        <a:ext cx="2561209" cy="1536725"/>
      </dsp:txXfrm>
    </dsp:sp>
    <dsp:sp modelId="{0F061389-C71C-44CE-9FB7-D7D750517257}">
      <dsp:nvSpPr>
        <dsp:cNvPr id="0" name=""/>
        <dsp:cNvSpPr/>
      </dsp:nvSpPr>
      <dsp:spPr>
        <a:xfrm>
          <a:off x="0" y="2224462"/>
          <a:ext cx="2561209" cy="1536725"/>
        </a:xfrm>
        <a:prstGeom prst="rect">
          <a:avLst/>
        </a:prstGeom>
        <a:solidFill>
          <a:schemeClr val="accent2">
            <a:hueOff val="3866169"/>
            <a:satOff val="-11096"/>
            <a:lumOff val="-17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Concerns:</a:t>
          </a:r>
        </a:p>
      </dsp:txBody>
      <dsp:txXfrm>
        <a:off x="0" y="2224462"/>
        <a:ext cx="2561209" cy="1536725"/>
      </dsp:txXfrm>
    </dsp:sp>
    <dsp:sp modelId="{A091C684-0242-475F-88E6-208E6C7E8C56}">
      <dsp:nvSpPr>
        <dsp:cNvPr id="0" name=""/>
        <dsp:cNvSpPr/>
      </dsp:nvSpPr>
      <dsp:spPr>
        <a:xfrm>
          <a:off x="2817330" y="2224462"/>
          <a:ext cx="2561209" cy="1536725"/>
        </a:xfrm>
        <a:prstGeom prst="rect">
          <a:avLst/>
        </a:prstGeom>
        <a:solidFill>
          <a:schemeClr val="accent2">
            <a:hueOff val="5154891"/>
            <a:satOff val="-14794"/>
            <a:lumOff val="-2368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Academic integrity, misinformation, and embedded bias.</a:t>
          </a:r>
        </a:p>
      </dsp:txBody>
      <dsp:txXfrm>
        <a:off x="2817330" y="2224462"/>
        <a:ext cx="2561209" cy="1536725"/>
      </dsp:txXfrm>
    </dsp:sp>
    <dsp:sp modelId="{A28F824D-BD33-4F69-BCF0-0ED6B6B2D815}">
      <dsp:nvSpPr>
        <dsp:cNvPr id="0" name=""/>
        <dsp:cNvSpPr/>
      </dsp:nvSpPr>
      <dsp:spPr>
        <a:xfrm>
          <a:off x="5634661" y="2224462"/>
          <a:ext cx="2561209" cy="1536725"/>
        </a:xfrm>
        <a:prstGeom prst="rect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• Data privacy, equity gaps, and potential job displacement.</a:t>
          </a:r>
        </a:p>
      </dsp:txBody>
      <dsp:txXfrm>
        <a:off x="5634661" y="2224462"/>
        <a:ext cx="2561209" cy="153672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3989B-2365-46C5-80A4-C6EAA2F52F4D}">
      <dsp:nvSpPr>
        <dsp:cNvPr id="0" name=""/>
        <dsp:cNvSpPr/>
      </dsp:nvSpPr>
      <dsp:spPr>
        <a:xfrm>
          <a:off x="1024483" y="1030520"/>
          <a:ext cx="819587" cy="7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7B8FBA-C078-4F50-A952-CC981A1B0F87}">
      <dsp:nvSpPr>
        <dsp:cNvPr id="0" name=""/>
        <dsp:cNvSpPr/>
      </dsp:nvSpPr>
      <dsp:spPr>
        <a:xfrm>
          <a:off x="1893246" y="961711"/>
          <a:ext cx="94252" cy="176924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612247"/>
            <a:satOff val="-5657"/>
            <a:lumOff val="-638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12247"/>
              <a:satOff val="-5657"/>
              <a:lumOff val="-6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86E71-D196-4136-8D3F-E5C02AA1D77A}">
      <dsp:nvSpPr>
        <dsp:cNvPr id="0" name=""/>
        <dsp:cNvSpPr/>
      </dsp:nvSpPr>
      <dsp:spPr>
        <a:xfrm>
          <a:off x="513033" y="621554"/>
          <a:ext cx="818003" cy="8180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1</a:t>
          </a:r>
        </a:p>
      </dsp:txBody>
      <dsp:txXfrm>
        <a:off x="632827" y="741348"/>
        <a:ext cx="578415" cy="578415"/>
      </dsp:txXfrm>
    </dsp:sp>
    <dsp:sp modelId="{CC845358-98F0-454C-9CAB-2FF065941D1C}">
      <dsp:nvSpPr>
        <dsp:cNvPr id="0" name=""/>
        <dsp:cNvSpPr/>
      </dsp:nvSpPr>
      <dsp:spPr>
        <a:xfrm>
          <a:off x="0" y="1605059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1224494"/>
            <a:satOff val="-11315"/>
            <a:lumOff val="-127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224494"/>
              <a:satOff val="-11315"/>
              <a:lumOff val="-12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Plan: Use AI to draft primary‑source activities &amp; differentiate US/World History lessons.</a:t>
          </a:r>
        </a:p>
      </dsp:txBody>
      <dsp:txXfrm>
        <a:off x="0" y="1973873"/>
        <a:ext cx="1844070" cy="1596786"/>
      </dsp:txXfrm>
    </dsp:sp>
    <dsp:sp modelId="{FCDCB66E-F7E9-43D2-9D62-C4CEA3877F0B}">
      <dsp:nvSpPr>
        <dsp:cNvPr id="0" name=""/>
        <dsp:cNvSpPr/>
      </dsp:nvSpPr>
      <dsp:spPr>
        <a:xfrm>
          <a:off x="2048967" y="1030766"/>
          <a:ext cx="1844070" cy="72"/>
        </a:xfrm>
        <a:prstGeom prst="rect">
          <a:avLst/>
        </a:prstGeom>
        <a:solidFill>
          <a:schemeClr val="accent2">
            <a:tint val="40000"/>
            <a:alpha val="90000"/>
            <a:hueOff val="1836741"/>
            <a:satOff val="-16972"/>
            <a:lumOff val="-1913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1836741"/>
              <a:satOff val="-16972"/>
              <a:lumOff val="-191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A53D4-795A-416C-BEF3-53BF22CCAD78}">
      <dsp:nvSpPr>
        <dsp:cNvPr id="0" name=""/>
        <dsp:cNvSpPr/>
      </dsp:nvSpPr>
      <dsp:spPr>
        <a:xfrm>
          <a:off x="3942213" y="961915"/>
          <a:ext cx="94252" cy="177137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2448988"/>
            <a:satOff val="-22630"/>
            <a:lumOff val="-2551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2448988"/>
              <a:satOff val="-22630"/>
              <a:lumOff val="-25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0BE811-2BDE-41A7-87B0-6011FE22BD14}">
      <dsp:nvSpPr>
        <dsp:cNvPr id="0" name=""/>
        <dsp:cNvSpPr/>
      </dsp:nvSpPr>
      <dsp:spPr>
        <a:xfrm>
          <a:off x="2562001" y="621800"/>
          <a:ext cx="818003" cy="818003"/>
        </a:xfrm>
        <a:prstGeom prst="ellips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2</a:t>
          </a:r>
        </a:p>
      </dsp:txBody>
      <dsp:txXfrm>
        <a:off x="2681795" y="741594"/>
        <a:ext cx="578415" cy="578415"/>
      </dsp:txXfrm>
    </dsp:sp>
    <dsp:sp modelId="{224BA758-06F4-4019-AD90-535974A9F2F4}">
      <dsp:nvSpPr>
        <dsp:cNvPr id="0" name=""/>
        <dsp:cNvSpPr/>
      </dsp:nvSpPr>
      <dsp:spPr>
        <a:xfrm>
          <a:off x="2048967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3061236"/>
            <a:satOff val="-28287"/>
            <a:lumOff val="-3189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061236"/>
              <a:satOff val="-28287"/>
              <a:lumOff val="-318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Enact: Model prompt‑engineering; have students fact‑check AI responses for bias &amp; accuracy.</a:t>
          </a:r>
        </a:p>
      </dsp:txBody>
      <dsp:txXfrm>
        <a:off x="2048967" y="1974464"/>
        <a:ext cx="1844070" cy="1596786"/>
      </dsp:txXfrm>
    </dsp:sp>
    <dsp:sp modelId="{DDB4D136-2883-4CB0-AC5C-56CF1653F62E}">
      <dsp:nvSpPr>
        <dsp:cNvPr id="0" name=""/>
        <dsp:cNvSpPr/>
      </dsp:nvSpPr>
      <dsp:spPr>
        <a:xfrm>
          <a:off x="4097935" y="1030766"/>
          <a:ext cx="1844070" cy="72"/>
        </a:xfrm>
        <a:prstGeom prst="rect">
          <a:avLst/>
        </a:prstGeom>
        <a:solidFill>
          <a:schemeClr val="accent2">
            <a:tint val="40000"/>
            <a:alpha val="90000"/>
            <a:hueOff val="3673483"/>
            <a:satOff val="-33945"/>
            <a:lumOff val="-3826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3673483"/>
              <a:satOff val="-33945"/>
              <a:lumOff val="-38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2B5535-4D47-4290-98D5-BA1AAA7794EC}">
      <dsp:nvSpPr>
        <dsp:cNvPr id="0" name=""/>
        <dsp:cNvSpPr/>
      </dsp:nvSpPr>
      <dsp:spPr>
        <a:xfrm>
          <a:off x="5991181" y="961915"/>
          <a:ext cx="94252" cy="177137"/>
        </a:xfrm>
        <a:prstGeom prst="chevron">
          <a:avLst>
            <a:gd name="adj" fmla="val 90000"/>
          </a:avLst>
        </a:prstGeom>
        <a:solidFill>
          <a:schemeClr val="accent2">
            <a:tint val="40000"/>
            <a:alpha val="90000"/>
            <a:hueOff val="4285730"/>
            <a:satOff val="-39602"/>
            <a:lumOff val="-4464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285730"/>
              <a:satOff val="-39602"/>
              <a:lumOff val="-4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7FA53-0A46-4845-9949-DAFF1B850A13}">
      <dsp:nvSpPr>
        <dsp:cNvPr id="0" name=""/>
        <dsp:cNvSpPr/>
      </dsp:nvSpPr>
      <dsp:spPr>
        <a:xfrm>
          <a:off x="4610969" y="621800"/>
          <a:ext cx="818003" cy="818003"/>
        </a:xfrm>
        <a:prstGeom prst="ellips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3</a:t>
          </a:r>
        </a:p>
      </dsp:txBody>
      <dsp:txXfrm>
        <a:off x="4730763" y="741594"/>
        <a:ext cx="578415" cy="578415"/>
      </dsp:txXfrm>
    </dsp:sp>
    <dsp:sp modelId="{D6848175-5631-4C74-9001-AC2DF80A6441}">
      <dsp:nvSpPr>
        <dsp:cNvPr id="0" name=""/>
        <dsp:cNvSpPr/>
      </dsp:nvSpPr>
      <dsp:spPr>
        <a:xfrm>
          <a:off x="4097935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4897977"/>
            <a:satOff val="-45260"/>
            <a:lumOff val="-5102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4897977"/>
              <a:satOff val="-45260"/>
              <a:lumOff val="-51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Assess: Pair AI‑based formative feedback with authentic projects requiring sourced analysis.</a:t>
          </a:r>
        </a:p>
      </dsp:txBody>
      <dsp:txXfrm>
        <a:off x="4097935" y="1974464"/>
        <a:ext cx="1844070" cy="1596786"/>
      </dsp:txXfrm>
    </dsp:sp>
    <dsp:sp modelId="{742A1D8F-3C52-4FD2-A3AD-785FA0AB6779}">
      <dsp:nvSpPr>
        <dsp:cNvPr id="0" name=""/>
        <dsp:cNvSpPr/>
      </dsp:nvSpPr>
      <dsp:spPr>
        <a:xfrm>
          <a:off x="6146903" y="1030766"/>
          <a:ext cx="922035" cy="72"/>
        </a:xfrm>
        <a:prstGeom prst="rect">
          <a:avLst/>
        </a:prstGeom>
        <a:solidFill>
          <a:schemeClr val="accent2">
            <a:tint val="40000"/>
            <a:alpha val="90000"/>
            <a:hueOff val="5510224"/>
            <a:satOff val="-50917"/>
            <a:lumOff val="-5740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5510224"/>
              <a:satOff val="-50917"/>
              <a:lumOff val="-57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7CA8CD-981B-4190-AA26-EC92F5525C6D}">
      <dsp:nvSpPr>
        <dsp:cNvPr id="0" name=""/>
        <dsp:cNvSpPr/>
      </dsp:nvSpPr>
      <dsp:spPr>
        <a:xfrm>
          <a:off x="6659936" y="621800"/>
          <a:ext cx="818003" cy="818003"/>
        </a:xfrm>
        <a:prstGeom prst="ellips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43" tIns="31743" rIns="31743" bIns="31743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4</a:t>
          </a:r>
        </a:p>
      </dsp:txBody>
      <dsp:txXfrm>
        <a:off x="6779730" y="741594"/>
        <a:ext cx="578415" cy="578415"/>
      </dsp:txXfrm>
    </dsp:sp>
    <dsp:sp modelId="{46C5C469-DCEE-4FE1-A0C2-90FCFE7C6FC3}">
      <dsp:nvSpPr>
        <dsp:cNvPr id="0" name=""/>
        <dsp:cNvSpPr/>
      </dsp:nvSpPr>
      <dsp:spPr>
        <a:xfrm>
          <a:off x="6146903" y="1605650"/>
          <a:ext cx="1844070" cy="1965600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2">
            <a:tint val="40000"/>
            <a:alpha val="90000"/>
            <a:hueOff val="6734718"/>
            <a:satOff val="-62232"/>
            <a:lumOff val="-7015"/>
            <a:alphaOff val="0"/>
          </a:schemeClr>
        </a:solidFill>
        <a:ln w="19050" cap="flat" cmpd="sng" algn="ctr">
          <a:solidFill>
            <a:schemeClr val="accent2">
              <a:tint val="40000"/>
              <a:alpha val="90000"/>
              <a:hueOff val="6734718"/>
              <a:satOff val="-62232"/>
              <a:lumOff val="-70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5462" tIns="165100" rIns="145462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Reflect: Advocate for ethical AI policies and ongoing PD to ensure equitable, responsible use.</a:t>
          </a:r>
        </a:p>
      </dsp:txBody>
      <dsp:txXfrm>
        <a:off x="6146903" y="1974464"/>
        <a:ext cx="1844070" cy="15967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0CBCE-E349-B4CF-C3CA-4A3BBA2119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512A0-A63D-85CE-9FFC-459472916D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614C6-A093-E4AE-BF19-780A50B7F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EFB8A1-10DF-981E-35BE-1C871E654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D5635-A561-692E-5EEE-236112458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21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8B4375-8F7C-AA64-6C27-7EAEF7D90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2FFB30-F905-FEA0-5F08-743A6214F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59935-D907-20CF-F5AB-7594605CE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3F215-83E7-5E45-E23D-E57E7CB00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A0368-4F02-14B1-361E-2BE09614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666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7A44FA-603B-842B-368D-BCBAA7CD9D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2BB85-523E-6CED-81C9-AA280E8872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727992-FB6F-62FC-4FDE-C3B52CAE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F3019-7704-07AC-7B4C-8A56C909C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C04E4-EF70-8763-DDF4-7887C644F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668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953B87-00F6-DAAF-42E4-28A807AAE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9FBB9-C952-CD3D-E157-48A680165A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19596-7C1E-B3F6-8750-5AE19A5B8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3AF6A-19D3-CBBA-193C-22D0856FB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C7722E-8625-A94C-85C8-3F785EDB0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9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FDE337-F2B1-02C1-8B3E-0C7F2C76C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DA3E3A-DED1-2E24-4739-3E8F8C2C21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0F970-227E-E41E-2F04-C654AED3F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8DB868-E7A2-6AD3-E038-DCC06AF2A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F338B-DA70-7A8A-870D-74371181E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22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5C23-F339-8B8D-1110-61030A38E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012DB1-FD26-688E-01E1-D405C3276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FD115B-81D3-5F73-12F9-0E3024588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728D08-9127-039C-7566-3C71A1F4C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D3E33-75D9-7AB9-902B-7E7D03193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612B46-FABE-2CC0-7143-2212F7D80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838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5720D3-FF95-DFA9-4525-A07A56E3B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4951C-ACC7-9449-00BF-31B57FBD3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E70FF2-B95A-DE6E-4841-FDA080B88C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EE12C8-8642-2B21-0526-63B151DB78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16EE04-709B-F710-BE9E-0F3BEF91E1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365BF2-5FED-ABD0-0FF4-56DDAFEA9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5318A4-E82B-68F2-88F9-32BEFE9F3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A4D787-60F0-A945-0F0E-5358228F8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89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AC88B2-D2FB-66D4-EE42-F38177CCC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CDF447-F4B5-0934-7EFB-069875136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89AAF2-F409-5A70-2AC4-46A79FF6F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C99629-8F47-9622-C64A-4E6F6652E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052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247CBD-FD62-9FC0-02DA-4893A380D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3F4240-FE32-7178-32A4-E45596496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AA2DD2-790E-0981-A357-00FE1668A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842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998CE-8B76-5E0A-6D75-20C54302D5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A3CB5-C925-E692-AD90-B19E1DB02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D1135-7351-E5FF-E345-D71B4F06E4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184FD5-168F-C03E-0020-894933571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97275-37AF-1DC4-7789-9D8C6F748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5CCEE1-652A-D829-A444-332B6B9EB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34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9ADEC-39E0-315D-268E-272313533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365E39-8782-901E-085B-2F7DE9810C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B41ED-5F82-060E-D050-6807362441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7F087-161B-4981-D59F-10C9E6C5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5BEFB-0AF9-4A10-7516-ABA7A5098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6C220-3091-0E76-CEE3-73D31C292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71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1247D5-246B-7C25-9130-DF7EEB9EF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C4523-7A5B-B499-16C6-8FCABD358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B29CC-F63D-8BA5-B9EB-3EC51875A2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B63461-AB48-4733-9665-DAB174D922CA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1A4F2-CCF3-FB51-E556-80DFEC5008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1F6B17-1DDB-C3F2-47D1-0FAE84AE9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72C0D7-7A1B-4B87-98C1-19B280FACA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Teaching the Economics of AI</a:t>
            </a:r>
          </a:p>
          <a:p>
            <a:r>
              <a:t>(Schug, Ferrarini &amp; Mulligan, 2025)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E52D13E-8FED-1327-E704-8A17D5789F9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Democratization of AI in Social Studies</a:t>
            </a:r>
          </a:p>
          <a:p>
            <a:r>
              <a:t>(Berson &amp; Berson, 2023)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503D67F-0F8A-580C-BB22-BE2221EF8BC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9E1DA58-A145-8449-A6CE-9304A91F7E97}"/>
              </a:ext>
            </a:extLst>
          </p:cNvPr>
          <p:cNvSpPr/>
          <p:nvPr/>
        </p:nvSpPr>
        <p:spPr>
          <a:xfrm>
            <a:off x="0" y="0"/>
            <a:ext cx="12192000" cy="222445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697" y="348866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US" sz="3500">
                <a:solidFill>
                  <a:srgbClr val="FFFFFF"/>
                </a:solidFill>
              </a:rPr>
              <a:t>AI in Education: Advantages &amp; Concerns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7A32A83-0388-1BB0-5645-E5624895D85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7043" y="2112580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7A9377D-354F-55DA-32ED-50655DF758B5}"/>
              </a:ext>
            </a:extLst>
          </p:cNvPr>
          <p:cNvSpPr/>
          <p:nvPr/>
        </p:nvSpPr>
        <p:spPr>
          <a:xfrm>
            <a:off x="0" y="0"/>
            <a:ext cx="12192000" cy="211258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2697" y="348866"/>
            <a:ext cx="7533018" cy="877729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Applying Insights to My History Classroom</a:t>
            </a:r>
          </a:p>
          <a:p>
            <a:pPr>
              <a:lnSpc>
                <a:spcPct val="90000"/>
              </a:lnSpc>
            </a:pPr>
            <a:r>
              <a:rPr lang="en-US" sz="2700">
                <a:solidFill>
                  <a:srgbClr val="FFFFFF"/>
                </a:solidFill>
              </a:rPr>
              <a:t>(Taren Brown, MAT Candidate)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7DEED4-4528-A798-1FD8-CDD923439C7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07043" y="2112580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298</Words>
  <Application>Microsoft Office PowerPoint</Application>
  <PresentationFormat>Widescreen</PresentationFormat>
  <Paragraphs>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Teaching the Economics of AI (Schug, Ferrarini &amp; Mulligan, 2025)</vt:lpstr>
      <vt:lpstr>Democratization of AI in Social Studies (Berson &amp; Berson, 2023)</vt:lpstr>
      <vt:lpstr>AI in Education: Advantages &amp; Concerns</vt:lpstr>
      <vt:lpstr>Applying Insights to My History Classroom (Taren Brown, MAT Candidate)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Jada Ingram</dc:creator>
  <cp:lastModifiedBy>Jada Ingram</cp:lastModifiedBy>
  <cp:revision>1</cp:revision>
  <dcterms:created xsi:type="dcterms:W3CDTF">2025-06-22T23:46:14Z</dcterms:created>
  <dcterms:modified xsi:type="dcterms:W3CDTF">2025-06-22T23:51:08Z</dcterms:modified>
</cp:coreProperties>
</file>